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6144-84BD-4FE9-81D8-63FE4661EBFC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34D1-0F2A-4734-A2A7-F261DB0AE3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04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6144-84BD-4FE9-81D8-63FE4661EBFC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34D1-0F2A-4734-A2A7-F261DB0AE3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6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7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3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9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3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1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493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2017-03-09T05:53:40Z</dcterms:created>
  <dcterms:modified xsi:type="dcterms:W3CDTF">2017-03-09T05:53:40Z</dcterms:modified>
</cp:coreProperties>
</file>