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3728" autoAdjust="0"/>
  </p:normalViewPr>
  <p:slideViewPr>
    <p:cSldViewPr>
      <p:cViewPr>
        <p:scale>
          <a:sx n="73" d="100"/>
          <a:sy n="73" d="100"/>
        </p:scale>
        <p:origin x="-129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AC804AB-5A70-494D-B895-16EAAAEDE64E}" type="datetimeFigureOut">
              <a:rPr lang="ar-SA" smtClean="0"/>
              <a:pPr/>
              <a:t>16/03/38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3EAE87-A462-4BE9-8584-76AFB131E48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36F0-3384-4A4F-83CD-AAD4CEDFF999}" type="datetimeFigureOut">
              <a:rPr lang="ar-SA" smtClean="0"/>
              <a:pPr/>
              <a:t>16/03/38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1C7-FECE-4C79-98E2-54DD189E14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36F0-3384-4A4F-83CD-AAD4CEDFF999}" type="datetimeFigureOut">
              <a:rPr lang="ar-SA" smtClean="0"/>
              <a:pPr/>
              <a:t>16/03/38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1C7-FECE-4C79-98E2-54DD189E14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36F0-3384-4A4F-83CD-AAD4CEDFF999}" type="datetimeFigureOut">
              <a:rPr lang="ar-SA" smtClean="0"/>
              <a:pPr/>
              <a:t>16/03/38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1C7-FECE-4C79-98E2-54DD189E14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36F0-3384-4A4F-83CD-AAD4CEDFF999}" type="datetimeFigureOut">
              <a:rPr lang="ar-SA" smtClean="0"/>
              <a:pPr/>
              <a:t>16/03/38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1C7-FECE-4C79-98E2-54DD189E14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36F0-3384-4A4F-83CD-AAD4CEDFF999}" type="datetimeFigureOut">
              <a:rPr lang="ar-SA" smtClean="0"/>
              <a:pPr/>
              <a:t>16/03/38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1C7-FECE-4C79-98E2-54DD189E14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36F0-3384-4A4F-83CD-AAD4CEDFF999}" type="datetimeFigureOut">
              <a:rPr lang="ar-SA" smtClean="0"/>
              <a:pPr/>
              <a:t>16/03/38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1C7-FECE-4C79-98E2-54DD189E14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36F0-3384-4A4F-83CD-AAD4CEDFF999}" type="datetimeFigureOut">
              <a:rPr lang="ar-SA" smtClean="0"/>
              <a:pPr/>
              <a:t>16/03/38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1C7-FECE-4C79-98E2-54DD189E14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36F0-3384-4A4F-83CD-AAD4CEDFF999}" type="datetimeFigureOut">
              <a:rPr lang="ar-SA" smtClean="0"/>
              <a:pPr/>
              <a:t>16/03/38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1C7-FECE-4C79-98E2-54DD189E14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36F0-3384-4A4F-83CD-AAD4CEDFF999}" type="datetimeFigureOut">
              <a:rPr lang="ar-SA" smtClean="0"/>
              <a:pPr/>
              <a:t>16/03/38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1C7-FECE-4C79-98E2-54DD189E14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36F0-3384-4A4F-83CD-AAD4CEDFF999}" type="datetimeFigureOut">
              <a:rPr lang="ar-SA" smtClean="0"/>
              <a:pPr/>
              <a:t>16/03/38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1C7-FECE-4C79-98E2-54DD189E14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36F0-3384-4A4F-83CD-AAD4CEDFF999}" type="datetimeFigureOut">
              <a:rPr lang="ar-SA" smtClean="0"/>
              <a:pPr/>
              <a:t>16/03/38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01C7-FECE-4C79-98E2-54DD189E144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436F0-3384-4A4F-83CD-AAD4CEDFF999}" type="datetimeFigureOut">
              <a:rPr lang="ar-SA" smtClean="0"/>
              <a:pPr/>
              <a:t>16/03/38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901C7-FECE-4C79-98E2-54DD189E144D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OKJBSDCVB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357298"/>
            <a:ext cx="6643734" cy="1143007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572132" y="3286124"/>
            <a:ext cx="192882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b="1" u="sng" dirty="0" smtClean="0">
                <a:solidFill>
                  <a:srgbClr val="FF0000"/>
                </a:solidFill>
              </a:rPr>
              <a:t>موضوع الدرس </a:t>
            </a:r>
            <a:endParaRPr lang="ar-SA" sz="2400" b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6120" t="19531" r="24231" b="63867"/>
          <a:stretch>
            <a:fillRect/>
          </a:stretch>
        </p:blipFill>
        <p:spPr bwMode="auto">
          <a:xfrm>
            <a:off x="2643174" y="3714752"/>
            <a:ext cx="48577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ربع نص 6"/>
          <p:cNvSpPr txBox="1"/>
          <p:nvPr/>
        </p:nvSpPr>
        <p:spPr>
          <a:xfrm>
            <a:off x="6286512" y="5572140"/>
            <a:ext cx="250033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أ/أسامة خاطر</a:t>
            </a:r>
          </a:p>
          <a:p>
            <a:endParaRPr lang="ar-SA" sz="32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428596" y="5500702"/>
            <a:ext cx="378621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قائد المدرسة/ </a:t>
            </a:r>
          </a:p>
          <a:p>
            <a:r>
              <a:rPr lang="ar-SA" sz="3200" dirty="0" smtClean="0"/>
              <a:t>ناصر بن محمد العويد  </a:t>
            </a:r>
            <a:endParaRPr lang="ar-SA" sz="3200" dirty="0"/>
          </a:p>
        </p:txBody>
      </p:sp>
      <p:pic>
        <p:nvPicPr>
          <p:cNvPr id="10" name="صورة 9" descr="تنزيل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0"/>
            <a:ext cx="4071966" cy="1285836"/>
          </a:xfrm>
          <a:prstGeom prst="rect">
            <a:avLst/>
          </a:prstGeom>
        </p:spPr>
      </p:pic>
      <p:pic>
        <p:nvPicPr>
          <p:cNvPr id="11" name="صورة 10" descr="softray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643042" cy="16430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7965" t="34180" b="49218"/>
          <a:stretch>
            <a:fillRect/>
          </a:stretch>
        </p:blipFill>
        <p:spPr bwMode="auto">
          <a:xfrm>
            <a:off x="5572132" y="642918"/>
            <a:ext cx="29384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78002" t="50000" b="23633"/>
          <a:stretch>
            <a:fillRect/>
          </a:stretch>
        </p:blipFill>
        <p:spPr bwMode="auto">
          <a:xfrm>
            <a:off x="1571604" y="3143248"/>
            <a:ext cx="286223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0198" t="15625" r="28075" b="23828"/>
          <a:stretch>
            <a:fillRect/>
          </a:stretch>
        </p:blipFill>
        <p:spPr bwMode="auto">
          <a:xfrm>
            <a:off x="357158" y="214290"/>
            <a:ext cx="835824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1962" t="20508" r="27525" b="65820"/>
          <a:stretch>
            <a:fillRect/>
          </a:stretch>
        </p:blipFill>
        <p:spPr bwMode="auto">
          <a:xfrm>
            <a:off x="857224" y="1214422"/>
            <a:ext cx="771530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26391" t="46093" r="29136" b="47071"/>
          <a:stretch>
            <a:fillRect/>
          </a:stretch>
        </p:blipFill>
        <p:spPr bwMode="auto">
          <a:xfrm>
            <a:off x="857224" y="3643314"/>
            <a:ext cx="764386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6354" t="48828" r="25878" b="30664"/>
          <a:stretch>
            <a:fillRect/>
          </a:stretch>
        </p:blipFill>
        <p:spPr bwMode="auto">
          <a:xfrm>
            <a:off x="1142976" y="2071678"/>
            <a:ext cx="71438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5256" t="23437" r="24231" b="59961"/>
          <a:stretch>
            <a:fillRect/>
          </a:stretch>
        </p:blipFill>
        <p:spPr bwMode="auto">
          <a:xfrm>
            <a:off x="1500166" y="1571612"/>
            <a:ext cx="657229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26940" t="68555" r="22547" b="15820"/>
          <a:stretch>
            <a:fillRect/>
          </a:stretch>
        </p:blipFill>
        <p:spPr bwMode="auto">
          <a:xfrm>
            <a:off x="1500166" y="3714752"/>
            <a:ext cx="657229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11</Words>
  <Application>Microsoft Office PowerPoint</Application>
  <PresentationFormat>عرض على الشاشة (3:4)‏</PresentationFormat>
  <Paragraphs>4</Paragraphs>
  <Slides>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global</dc:creator>
  <cp:lastModifiedBy>pc11</cp:lastModifiedBy>
  <cp:revision>10</cp:revision>
  <dcterms:created xsi:type="dcterms:W3CDTF">2015-11-07T05:32:39Z</dcterms:created>
  <dcterms:modified xsi:type="dcterms:W3CDTF">2016-12-15T05:33:39Z</dcterms:modified>
</cp:coreProperties>
</file>