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2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Oval 13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172F99E-377A-436B-BB4C-753E0F21BE3C}" type="datetimeFigureOut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15/03/1438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E51A9DF-59AF-493F-961A-8E5AAFC052F7}" type="slidenum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440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EB383-8F33-4C24-B11E-77B17477F84D}" type="datetimeFigureOut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15/03/1438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0A19D-7CAB-4F50-9B61-329500ACC912}" type="slidenum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054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E773D-E229-469D-B1DB-80388B95A883}" type="datetimeFigureOut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15/03/1438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76134-16F0-4441-89BA-0AED00F83150}" type="slidenum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760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1C27E-0593-4115-BD1D-D4A0EC2D2F98}" type="datetimeFigureOut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15/03/1438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99301-C1C2-4A10-A101-E4E48A3CE9E7}" type="slidenum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313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3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1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Oval 1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B4DE8F0-377A-4817-8FB2-2E10CA2072DC}" type="datetimeFigureOut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15/03/1438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1545B21-DEF4-470E-83A4-35892899A8CE}" type="slidenum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069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4752E-4483-4B5A-BE58-59B4246A9F62}" type="datetimeFigureOut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15/03/1438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D8A02-29A7-4E32-8BA2-4C7ED3FB65BD}" type="slidenum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630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746087C-9A3F-4456-8255-62E54FACC285}" type="datetimeFigureOut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15/03/1438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12560B9-1D44-4BD8-8561-6975725D4151}" type="slidenum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988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850CA-D423-4244-9EEB-26AA2CB6DB9D}" type="datetimeFigureOut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15/03/1438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BCA6E-B442-4396-9C98-A570536AC794}" type="slidenum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11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13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15">
            <a:hlinkClick r:id="rId2" action="ppaction://hlinksldjump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6021388"/>
            <a:ext cx="773113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011B169-B246-4666-84F2-177BF08BC8C7}" type="datetimeFigureOut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15/03/1438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B559F9-031E-449E-81CA-DC5FBC729318}" type="slidenum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926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E15E217-4923-4D05-8EA7-2BFC10315715}" type="datetimeFigureOut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15/03/1438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C90DD4E-3084-4580-AB39-AD1E90287103}" type="slidenum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002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algn="l" rtl="0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3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Flowchart: Process 13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lowchart: Process 15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E31CCCF-727F-41A3-82F5-909CF5F8B363}" type="datetimeFigureOut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15/03/1438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07008F3-E6B8-4647-97B1-17930D1F2DEC}" type="slidenum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19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fld id="{5766E794-900D-4A33-9774-0497E1654E3F}" type="datetimeFigureOut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15/03/1438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fld id="{F45B7F44-126D-4ABC-AC2A-4CB26CEC1CFB}" type="slidenum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274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Majalla UI"/>
          <a:cs typeface="+mj-cs"/>
        </a:defRPr>
      </a:lvl1pPr>
      <a:lvl2pPr algn="l" rtl="1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Majalla UI"/>
          <a:cs typeface="Majalla UI"/>
        </a:defRPr>
      </a:lvl2pPr>
      <a:lvl3pPr algn="l" rtl="1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Majalla UI"/>
          <a:cs typeface="Majalla UI"/>
        </a:defRPr>
      </a:lvl3pPr>
      <a:lvl4pPr algn="l" rtl="1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Majalla UI"/>
          <a:cs typeface="Majalla UI"/>
        </a:defRPr>
      </a:lvl4pPr>
      <a:lvl5pPr algn="l" rtl="1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Majalla UI"/>
          <a:cs typeface="Majalla UI"/>
        </a:defRPr>
      </a:lvl5pPr>
      <a:lvl6pPr marL="457200" algn="l" rtl="1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Majalla UI"/>
          <a:cs typeface="Majalla UI"/>
        </a:defRPr>
      </a:lvl6pPr>
      <a:lvl7pPr marL="914400" algn="l" rtl="1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Majalla UI"/>
          <a:cs typeface="Majalla UI"/>
        </a:defRPr>
      </a:lvl7pPr>
      <a:lvl8pPr marL="1371600" algn="l" rtl="1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Majalla UI"/>
          <a:cs typeface="Majalla UI"/>
        </a:defRPr>
      </a:lvl8pPr>
      <a:lvl9pPr marL="1828800" algn="l" rtl="1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Majalla UI"/>
          <a:cs typeface="Majalla UI"/>
        </a:defRPr>
      </a:lvl9pPr>
      <a:extLst/>
    </p:titleStyle>
    <p:bodyStyle>
      <a:lvl1pPr marL="365125" indent="-282575" algn="r" rtl="1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Majalla UI"/>
          <a:cs typeface="+mn-cs"/>
        </a:defRPr>
      </a:lvl1pPr>
      <a:lvl2pPr marL="639763" indent="-236538" algn="r" rtl="1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Majalla UI"/>
          <a:cs typeface="+mn-cs"/>
        </a:defRPr>
      </a:lvl2pPr>
      <a:lvl3pPr marL="885825" indent="-228600" algn="r" rtl="1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Majalla UI"/>
          <a:cs typeface="+mn-cs"/>
        </a:defRPr>
      </a:lvl3pPr>
      <a:lvl4pPr marL="1096963" indent="-173038" algn="r" rtl="1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Majalla UI"/>
          <a:cs typeface="+mn-cs"/>
        </a:defRPr>
      </a:lvl4pPr>
      <a:lvl5pPr marL="1296988" indent="-182563" algn="r" rtl="1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Majalla UI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" descr="Ryadhyat 2 1 T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30" t="14250" r="33176" b="74841"/>
          <a:stretch>
            <a:fillRect/>
          </a:stretch>
        </p:blipFill>
        <p:spPr bwMode="auto">
          <a:xfrm>
            <a:off x="2925763" y="1668463"/>
            <a:ext cx="3292475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635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1" descr="Ryadhyat 2 1 T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14" t="12482" r="33333" b="74251"/>
          <a:stretch>
            <a:fillRect/>
          </a:stretch>
        </p:blipFill>
        <p:spPr bwMode="auto">
          <a:xfrm>
            <a:off x="7740650" y="0"/>
            <a:ext cx="140335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2" descr="Ryadhyat 2 1 T.pdf - Adobe Read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02" t="23981" r="33015" b="45357"/>
          <a:stretch>
            <a:fillRect/>
          </a:stretch>
        </p:blipFill>
        <p:spPr bwMode="auto">
          <a:xfrm>
            <a:off x="1187450" y="7938"/>
            <a:ext cx="6567488" cy="3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 rot="259725">
            <a:off x="1503363" y="-65088"/>
            <a:ext cx="1655762" cy="4794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pic>
        <p:nvPicPr>
          <p:cNvPr id="56325" name="Picture 4" descr="Ryadhyat 2 1 T.pdf - Adobe Read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27" t="63484" r="33333" b="7027"/>
          <a:stretch>
            <a:fillRect/>
          </a:stretch>
        </p:blipFill>
        <p:spPr bwMode="auto">
          <a:xfrm>
            <a:off x="1433513" y="3500438"/>
            <a:ext cx="6234112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 rot="259725">
            <a:off x="5883275" y="6359525"/>
            <a:ext cx="1657350" cy="479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51446" y="1214695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5776" y="1249596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69132" y="2833772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60032" y="2833772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00571" y="4633972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69132" y="4691466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38315" y="6076588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49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" descr="Ryadhyat 2 1 T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15" t="47302" r="12776" b="33492"/>
          <a:stretch>
            <a:fillRect/>
          </a:stretch>
        </p:blipFill>
        <p:spPr bwMode="auto">
          <a:xfrm>
            <a:off x="8388350" y="908050"/>
            <a:ext cx="720725" cy="484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Picture 2" descr="Ryadhyat 2 1 T.pdf - Adobe Read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32" t="52875" r="33176" b="12924"/>
          <a:stretch>
            <a:fillRect/>
          </a:stretch>
        </p:blipFill>
        <p:spPr bwMode="auto">
          <a:xfrm>
            <a:off x="1044575" y="17463"/>
            <a:ext cx="7272338" cy="434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3" descr="Ryadhyat 2 1 T.pdf - Adobe Reader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8" t="27205" r="32698" b="58328"/>
          <a:stretch>
            <a:fillRect/>
          </a:stretch>
        </p:blipFill>
        <p:spPr bwMode="auto">
          <a:xfrm>
            <a:off x="1139825" y="4508500"/>
            <a:ext cx="7177088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386372" y="1268760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13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76582" y="1260049"/>
            <a:ext cx="4154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76582" y="1772816"/>
            <a:ext cx="4154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71800" y="1268760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12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55840" y="1268760"/>
            <a:ext cx="4154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55840" y="1836113"/>
            <a:ext cx="4154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86372" y="3212976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15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58437" y="3212976"/>
            <a:ext cx="4154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58437" y="3780329"/>
            <a:ext cx="4154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15816" y="3195554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11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71257" y="3195553"/>
            <a:ext cx="4154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371257" y="3780328"/>
            <a:ext cx="4154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04248" y="5004465"/>
            <a:ext cx="64633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17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28710" y="4981459"/>
            <a:ext cx="4154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73212" y="5013176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15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40885" y="5083920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14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86674" y="5040756"/>
            <a:ext cx="4154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804247" y="6021288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13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144127" y="6030281"/>
            <a:ext cx="4154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693291" y="5013176"/>
            <a:ext cx="4154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35271" y="5951108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12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808708" y="5951107"/>
            <a:ext cx="4154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261364" y="5951108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15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579006" y="5952149"/>
            <a:ext cx="4154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62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1" descr="Ryadhyat 2 1 T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8" t="41966" r="33810" b="9679"/>
          <a:stretch>
            <a:fillRect/>
          </a:stretch>
        </p:blipFill>
        <p:spPr bwMode="auto">
          <a:xfrm>
            <a:off x="1074738" y="42863"/>
            <a:ext cx="7637462" cy="669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487235" y="97468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16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88224" y="620688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88224" y="1143908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27784" y="97468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11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28773" y="620688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28773" y="1143908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87235" y="1753652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14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88224" y="2276872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88224" y="2835360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27783" y="1753652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13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43985" y="2204864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71800" y="2761764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910013" y="4868863"/>
            <a:ext cx="1966912" cy="8064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1249363" y="5935663"/>
            <a:ext cx="1966912" cy="8064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40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1" descr="Ryadhyat 2 1 T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22" t="52380" r="12482" b="33968"/>
          <a:stretch>
            <a:fillRect/>
          </a:stretch>
        </p:blipFill>
        <p:spPr bwMode="auto">
          <a:xfrm>
            <a:off x="8199438" y="1412875"/>
            <a:ext cx="909637" cy="391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2" descr="Ryadhyat 2 1 T.pdf - Adobe Read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7" t="59950" r="32857" b="11494"/>
          <a:stretch>
            <a:fillRect/>
          </a:stretch>
        </p:blipFill>
        <p:spPr bwMode="auto">
          <a:xfrm>
            <a:off x="1028700" y="6350"/>
            <a:ext cx="7215188" cy="349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3" descr="Ryadhyat 2 1 T.pdf - Adobe Reader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99" t="23096" r="33652" b="63637"/>
          <a:stretch>
            <a:fillRect/>
          </a:stretch>
        </p:blipFill>
        <p:spPr bwMode="auto">
          <a:xfrm>
            <a:off x="1763713" y="3944938"/>
            <a:ext cx="5483225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781546" y="1340768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89412" y="1340768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2627313" y="750888"/>
            <a:ext cx="360362" cy="446087"/>
            <a:chOff x="2627784" y="751607"/>
            <a:chExt cx="360603" cy="445145"/>
          </a:xfrm>
        </p:grpSpPr>
        <p:sp>
          <p:nvSpPr>
            <p:cNvPr id="7" name="Oval 6"/>
            <p:cNvSpPr/>
            <p:nvPr/>
          </p:nvSpPr>
          <p:spPr>
            <a:xfrm>
              <a:off x="2627784" y="751607"/>
              <a:ext cx="73074" cy="1093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627784" y="922695"/>
              <a:ext cx="71485" cy="1093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627784" y="1087446"/>
              <a:ext cx="73074" cy="1093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916902" y="1077941"/>
              <a:ext cx="71485" cy="1093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2896250" y="751607"/>
              <a:ext cx="71486" cy="1093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916902" y="922695"/>
              <a:ext cx="71485" cy="1093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3419872" y="1382134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305036" y="1393612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6372225" y="2433638"/>
            <a:ext cx="360363" cy="274637"/>
            <a:chOff x="2627784" y="922178"/>
            <a:chExt cx="360603" cy="274574"/>
          </a:xfrm>
        </p:grpSpPr>
        <p:sp>
          <p:nvSpPr>
            <p:cNvPr id="19" name="Oval 18"/>
            <p:cNvSpPr/>
            <p:nvPr/>
          </p:nvSpPr>
          <p:spPr>
            <a:xfrm>
              <a:off x="2627784" y="922178"/>
              <a:ext cx="71486" cy="1095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2627784" y="1087240"/>
              <a:ext cx="73074" cy="1095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2916901" y="1077717"/>
              <a:ext cx="71486" cy="1095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2916901" y="922178"/>
              <a:ext cx="71486" cy="1095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6777644" y="2924944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689412" y="2924944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2663825" y="2276475"/>
            <a:ext cx="304800" cy="519113"/>
            <a:chOff x="395536" y="2203962"/>
            <a:chExt cx="360603" cy="614894"/>
          </a:xfrm>
        </p:grpSpPr>
        <p:grpSp>
          <p:nvGrpSpPr>
            <p:cNvPr id="59410" name="Group 25"/>
            <p:cNvGrpSpPr>
              <a:grpSpLocks/>
            </p:cNvGrpSpPr>
            <p:nvPr/>
          </p:nvGrpSpPr>
          <p:grpSpPr bwMode="auto">
            <a:xfrm>
              <a:off x="395536" y="2203962"/>
              <a:ext cx="360603" cy="445145"/>
              <a:chOff x="2627784" y="751607"/>
              <a:chExt cx="360603" cy="445145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2627784" y="751607"/>
                <a:ext cx="73248" cy="11094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EG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2627784" y="922724"/>
                <a:ext cx="71369" cy="10906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EG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2627784" y="1086319"/>
                <a:ext cx="73248" cy="11094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EG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2917018" y="1078798"/>
                <a:ext cx="71369" cy="10906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EG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2896359" y="751607"/>
                <a:ext cx="71369" cy="11094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EG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2917018" y="922724"/>
                <a:ext cx="71369" cy="10906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EG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3" name="Oval 32"/>
            <p:cNvSpPr/>
            <p:nvPr/>
          </p:nvSpPr>
          <p:spPr>
            <a:xfrm>
              <a:off x="404927" y="2709792"/>
              <a:ext cx="71369" cy="109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682892" y="2709792"/>
              <a:ext cx="73247" cy="109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</p:grpSp>
      <p:sp>
        <p:nvSpPr>
          <p:cNvPr id="36" name="Rectangle 35"/>
          <p:cNvSpPr/>
          <p:nvPr/>
        </p:nvSpPr>
        <p:spPr>
          <a:xfrm>
            <a:off x="3419872" y="2940800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305036" y="2924944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210786" y="4417948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645351" y="4941168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93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1" descr="Ryadhyat 2 1 T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7" t="35774" r="33176" b="9386"/>
          <a:stretch>
            <a:fillRect/>
          </a:stretch>
        </p:blipFill>
        <p:spPr bwMode="auto">
          <a:xfrm>
            <a:off x="1187450" y="115888"/>
            <a:ext cx="7092950" cy="666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228184" y="241484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92280" y="764704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83768" y="262579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15780" y="817548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28184" y="1484784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14828" y="2008004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11760" y="1484784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02424" y="2023465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11142" y="2708920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11142" y="3252537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89212" y="2708920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12533" y="3272934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14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98958" y="4221088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52120" y="4146300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29679" y="4221088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35696" y="4221088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34085" y="6334780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20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1" descr="Ryadhyat 2 1 T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15" t="51270" r="12776" b="33176"/>
          <a:stretch>
            <a:fillRect/>
          </a:stretch>
        </p:blipFill>
        <p:spPr bwMode="auto">
          <a:xfrm>
            <a:off x="8316913" y="1412875"/>
            <a:ext cx="679450" cy="370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Picture 2" descr="Ryadhyat 2 1 T.pdf - Adobe Read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7" t="58182" r="32698" b="11154"/>
          <a:stretch>
            <a:fillRect/>
          </a:stretch>
        </p:blipFill>
        <p:spPr bwMode="auto">
          <a:xfrm>
            <a:off x="1092200" y="36513"/>
            <a:ext cx="6973888" cy="360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Picture 3" descr="Ryadhyat 2 1 T.pdf - Adobe Reader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02" t="27814" r="33652" b="49779"/>
          <a:stretch>
            <a:fillRect/>
          </a:stretch>
        </p:blipFill>
        <p:spPr bwMode="auto">
          <a:xfrm>
            <a:off x="1395413" y="3644900"/>
            <a:ext cx="663257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84438" y="5516563"/>
            <a:ext cx="503237" cy="504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27984" y="548680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16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95736" y="601524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17914" y="1124744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16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95736" y="1052736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55976" y="1609636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17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95735" y="1647964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92080" y="1995916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57955" y="2039068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67353" y="2051482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17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87824" y="1995916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88067" y="1988840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17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47664" y="1969676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355976" y="3121804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18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195734" y="3121803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93069" y="3717032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813214" y="3717032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923928" y="3744055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14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178730" y="3756564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14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42474" y="3756564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934308" y="3744055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369146" y="4267275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823285" y="4273932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943513" y="4267275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14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178729" y="4279784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14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582378" y="4279784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901423" y="4279784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485401" y="4994012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822144" y="5016476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993862" y="5016476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13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080156" y="5016476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13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582380" y="5016476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929453" y="5016476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508901" y="5486484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823285" y="5549885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969332" y="5549885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13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169286" y="5539696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13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542474" y="5549885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934308" y="5486484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55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1" descr="Ryadhyat 2 1 T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6" t="50000" r="33176" b="8795"/>
          <a:stretch>
            <a:fillRect/>
          </a:stretch>
        </p:blipFill>
        <p:spPr bwMode="auto">
          <a:xfrm>
            <a:off x="1187450" y="692150"/>
            <a:ext cx="7529513" cy="534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951904" y="1359932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51904" y="836712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94947" y="836712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15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15816" y="817548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15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39752" y="836712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47664" y="817548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24128" y="1318320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29094" y="1410859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15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15816" y="1410859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15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48902" y="1393612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50616" y="1359932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24128" y="817548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24127" y="2276872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71917" y="2276872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090802" y="2276872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16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31840" y="2276872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16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80463" y="2276872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33270" y="2276872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876256" y="4653136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207513" y="4653136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13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977245" y="5301208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746809" y="5320906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64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hlinkClick r:id="" action="ppaction://noaction"/>
          </p:cNvPr>
          <p:cNvSpPr/>
          <p:nvPr/>
        </p:nvSpPr>
        <p:spPr>
          <a:xfrm>
            <a:off x="5220072" y="1772816"/>
            <a:ext cx="648072" cy="648072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/>
            <a:contourClr>
              <a:schemeClr val="accent6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" action="ppaction://noaction"/>
              </a:rPr>
              <a:t>1</a:t>
            </a:r>
            <a:endParaRPr lang="ar-EG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Oval 2">
            <a:hlinkClick r:id="" action="ppaction://noaction"/>
          </p:cNvPr>
          <p:cNvSpPr/>
          <p:nvPr/>
        </p:nvSpPr>
        <p:spPr>
          <a:xfrm>
            <a:off x="4211960" y="1772816"/>
            <a:ext cx="648072" cy="648072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/>
            <a:contourClr>
              <a:schemeClr val="accent6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" action="ppaction://noaction"/>
              </a:rPr>
              <a:t>2</a:t>
            </a:r>
            <a:endParaRPr lang="ar-EG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Oval 3">
            <a:hlinkClick r:id="" action="ppaction://noaction"/>
          </p:cNvPr>
          <p:cNvSpPr/>
          <p:nvPr/>
        </p:nvSpPr>
        <p:spPr>
          <a:xfrm>
            <a:off x="3203848" y="1772816"/>
            <a:ext cx="648072" cy="648072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/>
            <a:contourClr>
              <a:schemeClr val="accent6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" action="ppaction://noaction"/>
              </a:rPr>
              <a:t>3</a:t>
            </a:r>
            <a:endParaRPr lang="ar-EG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Oval 4">
            <a:hlinkClick r:id="" action="ppaction://noaction"/>
          </p:cNvPr>
          <p:cNvSpPr/>
          <p:nvPr/>
        </p:nvSpPr>
        <p:spPr>
          <a:xfrm>
            <a:off x="5220072" y="2737746"/>
            <a:ext cx="648072" cy="648072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/>
            <a:contourClr>
              <a:schemeClr val="accent6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" action="ppaction://noaction"/>
              </a:rPr>
              <a:t>4</a:t>
            </a:r>
            <a:endParaRPr lang="ar-EG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Oval 5">
            <a:hlinkClick r:id="" action="ppaction://noaction"/>
          </p:cNvPr>
          <p:cNvSpPr/>
          <p:nvPr/>
        </p:nvSpPr>
        <p:spPr>
          <a:xfrm>
            <a:off x="4211960" y="2752080"/>
            <a:ext cx="648072" cy="648072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/>
            <a:contourClr>
              <a:schemeClr val="accent6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" action="ppaction://noaction"/>
              </a:rPr>
              <a:t>5</a:t>
            </a:r>
            <a:endParaRPr lang="ar-EG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Oval 6">
            <a:hlinkClick r:id="" action="ppaction://noaction"/>
          </p:cNvPr>
          <p:cNvSpPr/>
          <p:nvPr/>
        </p:nvSpPr>
        <p:spPr>
          <a:xfrm>
            <a:off x="3203848" y="2780928"/>
            <a:ext cx="648072" cy="648072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/>
            <a:contourClr>
              <a:schemeClr val="accent6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" action="ppaction://noaction"/>
              </a:rPr>
              <a:t>6</a:t>
            </a:r>
            <a:endParaRPr lang="ar-EG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Oval 7">
            <a:hlinkClick r:id="" action="ppaction://noaction"/>
          </p:cNvPr>
          <p:cNvSpPr/>
          <p:nvPr/>
        </p:nvSpPr>
        <p:spPr>
          <a:xfrm>
            <a:off x="5220072" y="3745858"/>
            <a:ext cx="648072" cy="648072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/>
            <a:contourClr>
              <a:schemeClr val="accent6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" action="ppaction://noaction"/>
              </a:rPr>
              <a:t>7</a:t>
            </a:r>
            <a:endParaRPr lang="ar-EG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Rounded Rectangle 10">
            <a:hlinkClick r:id="" action="ppaction://noaction"/>
          </p:cNvPr>
          <p:cNvSpPr/>
          <p:nvPr/>
        </p:nvSpPr>
        <p:spPr>
          <a:xfrm>
            <a:off x="6300192" y="1772816"/>
            <a:ext cx="1440160" cy="43204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" action="ppaction://noaction"/>
              </a:rPr>
              <a:t>التهيئة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7292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" descr="Ryadhyat 2 1 T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26" t="20148" r="35397" b="9680"/>
          <a:stretch>
            <a:fillRect/>
          </a:stretch>
        </p:blipFill>
        <p:spPr bwMode="auto">
          <a:xfrm>
            <a:off x="1023938" y="0"/>
            <a:ext cx="5060950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2" descr="Ryadhyat 2 1 T.pdf - Adobe Read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60" t="14896" r="34126" b="79263"/>
          <a:stretch>
            <a:fillRect/>
          </a:stretch>
        </p:blipFill>
        <p:spPr bwMode="auto">
          <a:xfrm>
            <a:off x="6380163" y="12700"/>
            <a:ext cx="2655887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716016" y="1196752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79712" y="1249596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29372" y="2492896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93068" y="2492896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27984" y="3440989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08709" y="3412772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5175250" y="4464050"/>
            <a:ext cx="260350" cy="260350"/>
            <a:chOff x="7308304" y="2492896"/>
            <a:chExt cx="576064" cy="576064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7308304" y="2492896"/>
              <a:ext cx="576064" cy="57606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7308304" y="2492896"/>
              <a:ext cx="576064" cy="57606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4427984" y="4777988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2771775" y="4479925"/>
            <a:ext cx="261938" cy="261938"/>
            <a:chOff x="7308304" y="2492896"/>
            <a:chExt cx="576064" cy="576064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7308304" y="2492896"/>
              <a:ext cx="576064" cy="57606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7308304" y="2492896"/>
              <a:ext cx="576064" cy="57606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2530475" y="4465638"/>
            <a:ext cx="261938" cy="261937"/>
            <a:chOff x="7308304" y="2492896"/>
            <a:chExt cx="576064" cy="576064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7308304" y="2492896"/>
              <a:ext cx="576064" cy="57606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7308304" y="2492896"/>
              <a:ext cx="576064" cy="57606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2292350" y="4464050"/>
            <a:ext cx="261938" cy="260350"/>
            <a:chOff x="7308304" y="2492896"/>
            <a:chExt cx="576064" cy="576064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7308304" y="2492896"/>
              <a:ext cx="576064" cy="57606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7308304" y="2492896"/>
              <a:ext cx="576064" cy="57606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>
            <a:grpSpLocks/>
          </p:cNvGrpSpPr>
          <p:nvPr/>
        </p:nvGrpSpPr>
        <p:grpSpPr bwMode="auto">
          <a:xfrm>
            <a:off x="2043113" y="4465638"/>
            <a:ext cx="261937" cy="261937"/>
            <a:chOff x="7308304" y="2492896"/>
            <a:chExt cx="576064" cy="576064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7308304" y="2492896"/>
              <a:ext cx="576064" cy="57606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7308304" y="2492896"/>
              <a:ext cx="576064" cy="57606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3" name="Rectangle 42"/>
          <p:cNvSpPr/>
          <p:nvPr/>
        </p:nvSpPr>
        <p:spPr>
          <a:xfrm>
            <a:off x="1746962" y="4777988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329372" y="6237312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38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1" descr="Ryadhyat 2 1 T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17" t="50793" r="12482" b="33176"/>
          <a:stretch>
            <a:fillRect/>
          </a:stretch>
        </p:blipFill>
        <p:spPr bwMode="auto">
          <a:xfrm>
            <a:off x="8399463" y="1341438"/>
            <a:ext cx="744537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2" descr="Ryadhyat 2 1 T.pdf - Adobe Read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21" t="55823" r="33492" b="14987"/>
          <a:stretch>
            <a:fillRect/>
          </a:stretch>
        </p:blipFill>
        <p:spPr bwMode="auto">
          <a:xfrm>
            <a:off x="1120775" y="23813"/>
            <a:ext cx="6627813" cy="329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3" descr="Ryadhyat 2 1 T.pdf - Adobe Reader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63" t="22279" r="33333" b="52193"/>
          <a:stretch>
            <a:fillRect/>
          </a:stretch>
        </p:blipFill>
        <p:spPr bwMode="auto">
          <a:xfrm>
            <a:off x="1285875" y="3497263"/>
            <a:ext cx="6526213" cy="281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660232" y="1988840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05436" y="1988840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03848" y="1988840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75656" y="1988840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41141" y="2636912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91481" y="2657872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68978" y="2693346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34463" y="4478028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07152" y="4533887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57274" y="4517174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34463" y="5083937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23928" y="5138028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35696" y="5085184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234463" y="5786100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923928" y="5753803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835696" y="5753803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7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1" descr="Ryadhyat 2 1 T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73" t="46979" r="33176" b="9386"/>
          <a:stretch>
            <a:fillRect/>
          </a:stretch>
        </p:blipFill>
        <p:spPr bwMode="auto">
          <a:xfrm>
            <a:off x="1050925" y="561975"/>
            <a:ext cx="7553325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092280" y="1321604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48064" y="1321604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03848" y="1321604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03648" y="1321604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92280" y="2564904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42858" y="2586427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21260" y="2564904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59194" y="2607950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92280" y="4221088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57092" y="4221088"/>
            <a:ext cx="30489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40152" y="4221088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37378" y="4221088"/>
            <a:ext cx="394660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=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61549" y="4221088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64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" descr="Ryadhyat 2 1 T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26" t="49365" r="12482" b="33492"/>
          <a:stretch>
            <a:fillRect/>
          </a:stretch>
        </p:blipFill>
        <p:spPr bwMode="auto">
          <a:xfrm>
            <a:off x="8297863" y="908050"/>
            <a:ext cx="838200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2" descr="Ryadhyat 2 1 T.pdf - Adobe Read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7" t="62172" r="32857" b="13562"/>
          <a:stretch>
            <a:fillRect/>
          </a:stretch>
        </p:blipFill>
        <p:spPr bwMode="auto">
          <a:xfrm>
            <a:off x="1173163" y="504825"/>
            <a:ext cx="7097712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3" descr="Ryadhyat 2 1 T.pdf - Adobe Reader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21" t="22507" r="33176" b="59509"/>
          <a:stretch>
            <a:fillRect/>
          </a:stretch>
        </p:blipFill>
        <p:spPr bwMode="auto">
          <a:xfrm>
            <a:off x="1258888" y="3741738"/>
            <a:ext cx="7035800" cy="213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87450" y="3716338"/>
            <a:ext cx="1800225" cy="360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17604" y="908720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0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17604" y="1465620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39952" y="987330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39952" y="1510550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0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51720" y="908720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0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51720" y="1563633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20272" y="3071752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12160" y="3049796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0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77502" y="3049796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0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63180" y="3057619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617996" y="3021149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0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47664" y="3049796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258516" y="4548050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956502" y="4548050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665076" y="4548050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273588" y="5223091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0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946630" y="5222709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695182" y="5223091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6205538" y="5072063"/>
            <a:ext cx="1966912" cy="8048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28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" descr="Ryadhyat 2 1 T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02" t="41376" r="33492" b="8501"/>
          <a:stretch>
            <a:fillRect/>
          </a:stretch>
        </p:blipFill>
        <p:spPr bwMode="auto">
          <a:xfrm>
            <a:off x="1058863" y="238125"/>
            <a:ext cx="7545387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236296" y="980728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0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64088" y="980728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03648" y="980728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47864" y="908720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0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36296" y="2204864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57755" y="2204864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0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47864" y="2204864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03648" y="2204864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48264" y="5157192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38635" y="5157192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38625" y="4941888"/>
            <a:ext cx="1966913" cy="8048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51077" y="5786100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44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1" descr="Ryadhyat 2 1 T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15" t="39365" r="12776" b="33176"/>
          <a:stretch>
            <a:fillRect/>
          </a:stretch>
        </p:blipFill>
        <p:spPr bwMode="auto">
          <a:xfrm>
            <a:off x="8243888" y="620713"/>
            <a:ext cx="536575" cy="515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2" descr="Ryadhyat 2 1 T.pdf - Adobe Read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9" t="50000" r="32698" b="13513"/>
          <a:stretch>
            <a:fillRect/>
          </a:stretch>
        </p:blipFill>
        <p:spPr bwMode="auto">
          <a:xfrm>
            <a:off x="1100138" y="144463"/>
            <a:ext cx="6878637" cy="436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3" descr="Ryadhyat 2 1 T.pdf - Adobe Reader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63" t="19852" r="33810" b="65405"/>
          <a:stretch>
            <a:fillRect/>
          </a:stretch>
        </p:blipFill>
        <p:spPr bwMode="auto">
          <a:xfrm>
            <a:off x="1100138" y="4524375"/>
            <a:ext cx="6878637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724128" y="1988840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32040" y="2348880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83768" y="2041684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19672" y="2401724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33628" y="2905780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17450" y="3167390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31840" y="2872100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29172" y="3140968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27586" y="3841884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29172" y="3774000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28184" y="5138028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51920" y="5210036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54335" y="5227213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0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448892" y="5858108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851920" y="5858108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006316" y="5871607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5918200" y="5710238"/>
            <a:ext cx="1966913" cy="8064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1474788" y="5646738"/>
            <a:ext cx="1966912" cy="8064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73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1" descr="Ryadhyat 2 1 T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63" t="35184" r="33968" b="12924"/>
          <a:stretch>
            <a:fillRect/>
          </a:stretch>
        </p:blipFill>
        <p:spPr bwMode="auto">
          <a:xfrm>
            <a:off x="1046163" y="71438"/>
            <a:ext cx="7466012" cy="667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164288" y="476672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92080" y="738282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47864" y="476672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7664" y="738282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36296" y="1988840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92080" y="2014871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47864" y="1760405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71058" y="2022015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745288" y="71438"/>
            <a:ext cx="1368425" cy="14128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857500" y="12700"/>
            <a:ext cx="1368425" cy="14128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854325" y="1282700"/>
            <a:ext cx="1368425" cy="14128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91091" y="6093296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18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31939" y="6093296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51396" y="6093296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50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232</Words>
  <Application>Microsoft Office PowerPoint</Application>
  <PresentationFormat>عرض على الشاشة (3:4)‏</PresentationFormat>
  <Paragraphs>232</Paragraphs>
  <Slides>16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17" baseType="lpstr">
      <vt:lpstr>Solstice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Hossam</dc:creator>
  <cp:lastModifiedBy>Hossam</cp:lastModifiedBy>
  <cp:revision>1</cp:revision>
  <dcterms:created xsi:type="dcterms:W3CDTF">2016-12-14T05:38:35Z</dcterms:created>
  <dcterms:modified xsi:type="dcterms:W3CDTF">2016-12-14T05:43:13Z</dcterms:modified>
</cp:coreProperties>
</file>