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092DE-D310-40ED-BD4D-1FDB9616BC5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2398-7889-48CE-BC75-7007319D8339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515C-9636-40F6-9DB5-6761492B695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027C-DF8C-4778-9AF4-6E690913351E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63B65-CB83-41B4-BCEC-66C5433C958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A176-04C3-41B1-AD41-17FE6F2E9B19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5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A4246-28CD-475E-8689-35A9A025C3A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078CC-C17A-4E27-A78D-3B2A0E3F087E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6451C-E811-42D5-AA35-EB6B2840729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FC572-13D7-47A2-9D47-0685127424CB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4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C1302-CF54-4AAE-BCE7-A09C4FFF31B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21DC2-4E05-428E-849C-C907A37C4D1E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2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8D912-7EEA-4004-9573-1AD1A029E5E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319FD-7DF8-45AF-9EBB-118A311C43CC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5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CA1CD-563D-4E94-BD73-FC3DF2BA01E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2E625-2FC0-4A32-B8A6-5E71714EF63C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2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mepage">
            <a:hlinkClick r:id="rId2" action="ppaction://hlinksldjump"/>
          </p:cNvPr>
          <p:cNvSpPr>
            <a:spLocks noEditPoints="1" noChangeArrowheads="1"/>
          </p:cNvSpPr>
          <p:nvPr userDrawn="1"/>
        </p:nvSpPr>
        <p:spPr bwMode="auto">
          <a:xfrm>
            <a:off x="8416925" y="6165850"/>
            <a:ext cx="646113" cy="692150"/>
          </a:xfrm>
          <a:custGeom>
            <a:avLst/>
            <a:gdLst>
              <a:gd name="T0" fmla="*/ 0 w 21600"/>
              <a:gd name="T1" fmla="*/ 0 h 21600"/>
              <a:gd name="T2" fmla="*/ 322771 w 21600"/>
              <a:gd name="T3" fmla="*/ 0 h 21600"/>
              <a:gd name="T4" fmla="*/ 645541 w 21600"/>
              <a:gd name="T5" fmla="*/ 0 h 21600"/>
              <a:gd name="T6" fmla="*/ 645541 w 21600"/>
              <a:gd name="T7" fmla="*/ 346348 h 21600"/>
              <a:gd name="T8" fmla="*/ 645541 w 21600"/>
              <a:gd name="T9" fmla="*/ 692696 h 21600"/>
              <a:gd name="T10" fmla="*/ 322771 w 21600"/>
              <a:gd name="T11" fmla="*/ 692696 h 21600"/>
              <a:gd name="T12" fmla="*/ 0 w 21600"/>
              <a:gd name="T13" fmla="*/ 34634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999 w 21600"/>
              <a:gd name="T22" fmla="*/ 12174 h 21600"/>
              <a:gd name="T23" fmla="*/ 20813 w 21600"/>
              <a:gd name="T24" fmla="*/ 17149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2B20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ED6E-C0A3-4756-BB39-ABDE76BABED2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A311D-D938-4987-A01A-E89DED2D2B0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7171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19378-787D-46FB-B3E8-999E8CCF022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5100A-01B2-45FC-A3B4-C27516F84815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9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A119F-7C66-4EDA-A0E8-A7903F3BAA6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1C9C2-743B-4B5D-9115-0355C63E7209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5AFFE3-24E7-4568-B49D-B535AA3C5B9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5BFE80-23B8-4441-BFE0-CF060E02DF8B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7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2pPr>
      <a:lvl3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3pPr>
      <a:lvl4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4pPr>
      <a:lvl5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9pPr>
    </p:titleStyle>
    <p:bodyStyle>
      <a:lvl1pPr marL="3429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r" rtl="1" fontAlgn="base">
        <a:spcBef>
          <a:spcPct val="20000"/>
        </a:spcBef>
        <a:spcAft>
          <a:spcPct val="0"/>
        </a:spcAft>
        <a:buClr>
          <a:srgbClr val="D2CB6C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r" rtl="1" fontAlgn="base">
        <a:spcBef>
          <a:spcPct val="20000"/>
        </a:spcBef>
        <a:spcAft>
          <a:spcPct val="0"/>
        </a:spcAft>
        <a:buClr>
          <a:srgbClr val="95A39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r" rtl="1" fontAlgn="base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4" t="13661" r="30000" b="73366"/>
          <a:stretch>
            <a:fillRect/>
          </a:stretch>
        </p:blipFill>
        <p:spPr bwMode="auto">
          <a:xfrm>
            <a:off x="2362200" y="2159000"/>
            <a:ext cx="4419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7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0" t="13071" r="29681" b="78969"/>
          <a:stretch>
            <a:fillRect/>
          </a:stretch>
        </p:blipFill>
        <p:spPr bwMode="auto">
          <a:xfrm>
            <a:off x="5327650" y="0"/>
            <a:ext cx="38163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36954" r="29047" b="9680"/>
          <a:stretch>
            <a:fillRect/>
          </a:stretch>
        </p:blipFill>
        <p:spPr bwMode="auto">
          <a:xfrm>
            <a:off x="377825" y="620713"/>
            <a:ext cx="838835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3656013" y="2119313"/>
            <a:ext cx="204787" cy="434975"/>
          </a:xfrm>
          <a:custGeom>
            <a:avLst/>
            <a:gdLst>
              <a:gd name="connsiteX0" fmla="*/ 132802 w 205373"/>
              <a:gd name="connsiteY0" fmla="*/ 145143 h 435428"/>
              <a:gd name="connsiteX1" fmla="*/ 132802 w 205373"/>
              <a:gd name="connsiteY1" fmla="*/ 145143 h 435428"/>
              <a:gd name="connsiteX2" fmla="*/ 2173 w 205373"/>
              <a:gd name="connsiteY2" fmla="*/ 159657 h 435428"/>
              <a:gd name="connsiteX3" fmla="*/ 31202 w 205373"/>
              <a:gd name="connsiteY3" fmla="*/ 0 h 435428"/>
              <a:gd name="connsiteX4" fmla="*/ 103773 w 205373"/>
              <a:gd name="connsiteY4" fmla="*/ 14514 h 435428"/>
              <a:gd name="connsiteX5" fmla="*/ 147316 w 205373"/>
              <a:gd name="connsiteY5" fmla="*/ 130628 h 435428"/>
              <a:gd name="connsiteX6" fmla="*/ 161830 w 205373"/>
              <a:gd name="connsiteY6" fmla="*/ 406400 h 435428"/>
              <a:gd name="connsiteX7" fmla="*/ 205373 w 205373"/>
              <a:gd name="connsiteY7" fmla="*/ 435428 h 435428"/>
              <a:gd name="connsiteX8" fmla="*/ 205373 w 205373"/>
              <a:gd name="connsiteY8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3" h="435428">
                <a:moveTo>
                  <a:pt x="132802" y="145143"/>
                </a:moveTo>
                <a:lnTo>
                  <a:pt x="132802" y="145143"/>
                </a:lnTo>
                <a:cubicBezTo>
                  <a:pt x="89259" y="149981"/>
                  <a:pt x="37222" y="185944"/>
                  <a:pt x="2173" y="159657"/>
                </a:cubicBezTo>
                <a:cubicBezTo>
                  <a:pt x="-8777" y="151444"/>
                  <a:pt x="24882" y="25277"/>
                  <a:pt x="31202" y="0"/>
                </a:cubicBezTo>
                <a:cubicBezTo>
                  <a:pt x="55392" y="4838"/>
                  <a:pt x="82354" y="2275"/>
                  <a:pt x="103773" y="14514"/>
                </a:cubicBezTo>
                <a:cubicBezTo>
                  <a:pt x="137531" y="33804"/>
                  <a:pt x="142046" y="104278"/>
                  <a:pt x="147316" y="130628"/>
                </a:cubicBezTo>
                <a:cubicBezTo>
                  <a:pt x="152154" y="222552"/>
                  <a:pt x="144606" y="315975"/>
                  <a:pt x="161830" y="406400"/>
                </a:cubicBezTo>
                <a:cubicBezTo>
                  <a:pt x="165094" y="423536"/>
                  <a:pt x="205373" y="435428"/>
                  <a:pt x="205373" y="435428"/>
                </a:cubicBezTo>
                <a:lnTo>
                  <a:pt x="205373" y="435428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771775" y="2119313"/>
            <a:ext cx="204788" cy="434975"/>
          </a:xfrm>
          <a:custGeom>
            <a:avLst/>
            <a:gdLst>
              <a:gd name="connsiteX0" fmla="*/ 132802 w 205373"/>
              <a:gd name="connsiteY0" fmla="*/ 145143 h 435428"/>
              <a:gd name="connsiteX1" fmla="*/ 132802 w 205373"/>
              <a:gd name="connsiteY1" fmla="*/ 145143 h 435428"/>
              <a:gd name="connsiteX2" fmla="*/ 2173 w 205373"/>
              <a:gd name="connsiteY2" fmla="*/ 159657 h 435428"/>
              <a:gd name="connsiteX3" fmla="*/ 31202 w 205373"/>
              <a:gd name="connsiteY3" fmla="*/ 0 h 435428"/>
              <a:gd name="connsiteX4" fmla="*/ 103773 w 205373"/>
              <a:gd name="connsiteY4" fmla="*/ 14514 h 435428"/>
              <a:gd name="connsiteX5" fmla="*/ 147316 w 205373"/>
              <a:gd name="connsiteY5" fmla="*/ 130628 h 435428"/>
              <a:gd name="connsiteX6" fmla="*/ 161830 w 205373"/>
              <a:gd name="connsiteY6" fmla="*/ 406400 h 435428"/>
              <a:gd name="connsiteX7" fmla="*/ 205373 w 205373"/>
              <a:gd name="connsiteY7" fmla="*/ 435428 h 435428"/>
              <a:gd name="connsiteX8" fmla="*/ 205373 w 205373"/>
              <a:gd name="connsiteY8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3" h="435428">
                <a:moveTo>
                  <a:pt x="132802" y="145143"/>
                </a:moveTo>
                <a:lnTo>
                  <a:pt x="132802" y="145143"/>
                </a:lnTo>
                <a:cubicBezTo>
                  <a:pt x="89259" y="149981"/>
                  <a:pt x="37222" y="185944"/>
                  <a:pt x="2173" y="159657"/>
                </a:cubicBezTo>
                <a:cubicBezTo>
                  <a:pt x="-8777" y="151444"/>
                  <a:pt x="24882" y="25277"/>
                  <a:pt x="31202" y="0"/>
                </a:cubicBezTo>
                <a:cubicBezTo>
                  <a:pt x="55392" y="4838"/>
                  <a:pt x="82354" y="2275"/>
                  <a:pt x="103773" y="14514"/>
                </a:cubicBezTo>
                <a:cubicBezTo>
                  <a:pt x="137531" y="33804"/>
                  <a:pt x="142046" y="104278"/>
                  <a:pt x="147316" y="130628"/>
                </a:cubicBezTo>
                <a:cubicBezTo>
                  <a:pt x="152154" y="222552"/>
                  <a:pt x="144606" y="315975"/>
                  <a:pt x="161830" y="406400"/>
                </a:cubicBezTo>
                <a:cubicBezTo>
                  <a:pt x="165094" y="423536"/>
                  <a:pt x="205373" y="435428"/>
                  <a:pt x="205373" y="435428"/>
                </a:cubicBezTo>
                <a:lnTo>
                  <a:pt x="205373" y="435428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979613" y="2119313"/>
            <a:ext cx="204787" cy="434975"/>
          </a:xfrm>
          <a:custGeom>
            <a:avLst/>
            <a:gdLst>
              <a:gd name="connsiteX0" fmla="*/ 132802 w 205373"/>
              <a:gd name="connsiteY0" fmla="*/ 145143 h 435428"/>
              <a:gd name="connsiteX1" fmla="*/ 132802 w 205373"/>
              <a:gd name="connsiteY1" fmla="*/ 145143 h 435428"/>
              <a:gd name="connsiteX2" fmla="*/ 2173 w 205373"/>
              <a:gd name="connsiteY2" fmla="*/ 159657 h 435428"/>
              <a:gd name="connsiteX3" fmla="*/ 31202 w 205373"/>
              <a:gd name="connsiteY3" fmla="*/ 0 h 435428"/>
              <a:gd name="connsiteX4" fmla="*/ 103773 w 205373"/>
              <a:gd name="connsiteY4" fmla="*/ 14514 h 435428"/>
              <a:gd name="connsiteX5" fmla="*/ 147316 w 205373"/>
              <a:gd name="connsiteY5" fmla="*/ 130628 h 435428"/>
              <a:gd name="connsiteX6" fmla="*/ 161830 w 205373"/>
              <a:gd name="connsiteY6" fmla="*/ 406400 h 435428"/>
              <a:gd name="connsiteX7" fmla="*/ 205373 w 205373"/>
              <a:gd name="connsiteY7" fmla="*/ 435428 h 435428"/>
              <a:gd name="connsiteX8" fmla="*/ 205373 w 205373"/>
              <a:gd name="connsiteY8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3" h="435428">
                <a:moveTo>
                  <a:pt x="132802" y="145143"/>
                </a:moveTo>
                <a:lnTo>
                  <a:pt x="132802" y="145143"/>
                </a:lnTo>
                <a:cubicBezTo>
                  <a:pt x="89259" y="149981"/>
                  <a:pt x="37222" y="185944"/>
                  <a:pt x="2173" y="159657"/>
                </a:cubicBezTo>
                <a:cubicBezTo>
                  <a:pt x="-8777" y="151444"/>
                  <a:pt x="24882" y="25277"/>
                  <a:pt x="31202" y="0"/>
                </a:cubicBezTo>
                <a:cubicBezTo>
                  <a:pt x="55392" y="4838"/>
                  <a:pt x="82354" y="2275"/>
                  <a:pt x="103773" y="14514"/>
                </a:cubicBezTo>
                <a:cubicBezTo>
                  <a:pt x="137531" y="33804"/>
                  <a:pt x="142046" y="104278"/>
                  <a:pt x="147316" y="130628"/>
                </a:cubicBezTo>
                <a:cubicBezTo>
                  <a:pt x="152154" y="222552"/>
                  <a:pt x="144606" y="315975"/>
                  <a:pt x="161830" y="406400"/>
                </a:cubicBezTo>
                <a:cubicBezTo>
                  <a:pt x="165094" y="423536"/>
                  <a:pt x="205373" y="435428"/>
                  <a:pt x="205373" y="435428"/>
                </a:cubicBezTo>
                <a:lnTo>
                  <a:pt x="205373" y="435428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71550" y="2101850"/>
            <a:ext cx="204788" cy="434975"/>
          </a:xfrm>
          <a:custGeom>
            <a:avLst/>
            <a:gdLst>
              <a:gd name="connsiteX0" fmla="*/ 132802 w 205373"/>
              <a:gd name="connsiteY0" fmla="*/ 145143 h 435428"/>
              <a:gd name="connsiteX1" fmla="*/ 132802 w 205373"/>
              <a:gd name="connsiteY1" fmla="*/ 145143 h 435428"/>
              <a:gd name="connsiteX2" fmla="*/ 2173 w 205373"/>
              <a:gd name="connsiteY2" fmla="*/ 159657 h 435428"/>
              <a:gd name="connsiteX3" fmla="*/ 31202 w 205373"/>
              <a:gd name="connsiteY3" fmla="*/ 0 h 435428"/>
              <a:gd name="connsiteX4" fmla="*/ 103773 w 205373"/>
              <a:gd name="connsiteY4" fmla="*/ 14514 h 435428"/>
              <a:gd name="connsiteX5" fmla="*/ 147316 w 205373"/>
              <a:gd name="connsiteY5" fmla="*/ 130628 h 435428"/>
              <a:gd name="connsiteX6" fmla="*/ 161830 w 205373"/>
              <a:gd name="connsiteY6" fmla="*/ 406400 h 435428"/>
              <a:gd name="connsiteX7" fmla="*/ 205373 w 205373"/>
              <a:gd name="connsiteY7" fmla="*/ 435428 h 435428"/>
              <a:gd name="connsiteX8" fmla="*/ 205373 w 205373"/>
              <a:gd name="connsiteY8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3" h="435428">
                <a:moveTo>
                  <a:pt x="132802" y="145143"/>
                </a:moveTo>
                <a:lnTo>
                  <a:pt x="132802" y="145143"/>
                </a:lnTo>
                <a:cubicBezTo>
                  <a:pt x="89259" y="149981"/>
                  <a:pt x="37222" y="185944"/>
                  <a:pt x="2173" y="159657"/>
                </a:cubicBezTo>
                <a:cubicBezTo>
                  <a:pt x="-8777" y="151444"/>
                  <a:pt x="24882" y="25277"/>
                  <a:pt x="31202" y="0"/>
                </a:cubicBezTo>
                <a:cubicBezTo>
                  <a:pt x="55392" y="4838"/>
                  <a:pt x="82354" y="2275"/>
                  <a:pt x="103773" y="14514"/>
                </a:cubicBezTo>
                <a:cubicBezTo>
                  <a:pt x="137531" y="33804"/>
                  <a:pt x="142046" y="104278"/>
                  <a:pt x="147316" y="130628"/>
                </a:cubicBezTo>
                <a:cubicBezTo>
                  <a:pt x="152154" y="222552"/>
                  <a:pt x="144606" y="315975"/>
                  <a:pt x="161830" y="406400"/>
                </a:cubicBezTo>
                <a:cubicBezTo>
                  <a:pt x="165094" y="423536"/>
                  <a:pt x="205373" y="435428"/>
                  <a:pt x="205373" y="435428"/>
                </a:cubicBezTo>
                <a:lnTo>
                  <a:pt x="205373" y="435428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757613" y="5229225"/>
            <a:ext cx="206375" cy="431800"/>
            <a:chOff x="3758113" y="5229200"/>
            <a:chExt cx="206259" cy="43204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758113" y="5229200"/>
              <a:ext cx="0" cy="43204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Decision 10"/>
            <p:cNvSpPr/>
            <p:nvPr/>
          </p:nvSpPr>
          <p:spPr>
            <a:xfrm>
              <a:off x="3861242" y="5445224"/>
              <a:ext cx="103130" cy="108012"/>
            </a:xfrm>
            <a:prstGeom prst="flowChartDecisi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771775" y="5202238"/>
            <a:ext cx="206375" cy="431800"/>
            <a:chOff x="3758113" y="5229200"/>
            <a:chExt cx="206259" cy="43204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758113" y="5229200"/>
              <a:ext cx="0" cy="43204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Decision 14"/>
            <p:cNvSpPr/>
            <p:nvPr/>
          </p:nvSpPr>
          <p:spPr>
            <a:xfrm>
              <a:off x="3861243" y="5445224"/>
              <a:ext cx="103129" cy="108012"/>
            </a:xfrm>
            <a:prstGeom prst="flowChartDecisi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978025" y="5157788"/>
            <a:ext cx="206375" cy="431800"/>
            <a:chOff x="3758113" y="5229200"/>
            <a:chExt cx="206259" cy="43204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758113" y="5229200"/>
              <a:ext cx="0" cy="43204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Decision 17"/>
            <p:cNvSpPr/>
            <p:nvPr/>
          </p:nvSpPr>
          <p:spPr>
            <a:xfrm>
              <a:off x="3861243" y="5445224"/>
              <a:ext cx="103129" cy="108012"/>
            </a:xfrm>
            <a:prstGeom prst="flowChartDecisi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073150" y="5157788"/>
            <a:ext cx="206375" cy="431800"/>
            <a:chOff x="3758113" y="5229200"/>
            <a:chExt cx="206259" cy="43204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758113" y="5229200"/>
              <a:ext cx="0" cy="43204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owchart: Decision 20"/>
            <p:cNvSpPr/>
            <p:nvPr/>
          </p:nvSpPr>
          <p:spPr>
            <a:xfrm>
              <a:off x="3861243" y="5445224"/>
              <a:ext cx="103129" cy="108012"/>
            </a:xfrm>
            <a:prstGeom prst="flowChartDecisi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21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3" t="13661" r="30634" b="7912"/>
          <a:stretch>
            <a:fillRect/>
          </a:stretch>
        </p:blipFill>
        <p:spPr bwMode="auto">
          <a:xfrm>
            <a:off x="1465263" y="0"/>
            <a:ext cx="6213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1979613" y="549275"/>
            <a:ext cx="204787" cy="434975"/>
          </a:xfrm>
          <a:custGeom>
            <a:avLst/>
            <a:gdLst>
              <a:gd name="connsiteX0" fmla="*/ 132802 w 205373"/>
              <a:gd name="connsiteY0" fmla="*/ 145143 h 435428"/>
              <a:gd name="connsiteX1" fmla="*/ 132802 w 205373"/>
              <a:gd name="connsiteY1" fmla="*/ 145143 h 435428"/>
              <a:gd name="connsiteX2" fmla="*/ 2173 w 205373"/>
              <a:gd name="connsiteY2" fmla="*/ 159657 h 435428"/>
              <a:gd name="connsiteX3" fmla="*/ 31202 w 205373"/>
              <a:gd name="connsiteY3" fmla="*/ 0 h 435428"/>
              <a:gd name="connsiteX4" fmla="*/ 103773 w 205373"/>
              <a:gd name="connsiteY4" fmla="*/ 14514 h 435428"/>
              <a:gd name="connsiteX5" fmla="*/ 147316 w 205373"/>
              <a:gd name="connsiteY5" fmla="*/ 130628 h 435428"/>
              <a:gd name="connsiteX6" fmla="*/ 161830 w 205373"/>
              <a:gd name="connsiteY6" fmla="*/ 406400 h 435428"/>
              <a:gd name="connsiteX7" fmla="*/ 205373 w 205373"/>
              <a:gd name="connsiteY7" fmla="*/ 435428 h 435428"/>
              <a:gd name="connsiteX8" fmla="*/ 205373 w 205373"/>
              <a:gd name="connsiteY8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3" h="435428">
                <a:moveTo>
                  <a:pt x="132802" y="145143"/>
                </a:moveTo>
                <a:lnTo>
                  <a:pt x="132802" y="145143"/>
                </a:lnTo>
                <a:cubicBezTo>
                  <a:pt x="89259" y="149981"/>
                  <a:pt x="37222" y="185944"/>
                  <a:pt x="2173" y="159657"/>
                </a:cubicBezTo>
                <a:cubicBezTo>
                  <a:pt x="-8777" y="151444"/>
                  <a:pt x="24882" y="25277"/>
                  <a:pt x="31202" y="0"/>
                </a:cubicBezTo>
                <a:cubicBezTo>
                  <a:pt x="55392" y="4838"/>
                  <a:pt x="82354" y="2275"/>
                  <a:pt x="103773" y="14514"/>
                </a:cubicBezTo>
                <a:cubicBezTo>
                  <a:pt x="137531" y="33804"/>
                  <a:pt x="142046" y="104278"/>
                  <a:pt x="147316" y="130628"/>
                </a:cubicBezTo>
                <a:cubicBezTo>
                  <a:pt x="152154" y="222552"/>
                  <a:pt x="144606" y="315975"/>
                  <a:pt x="161830" y="406400"/>
                </a:cubicBezTo>
                <a:cubicBezTo>
                  <a:pt x="165094" y="423536"/>
                  <a:pt x="205373" y="435428"/>
                  <a:pt x="205373" y="435428"/>
                </a:cubicBezTo>
                <a:lnTo>
                  <a:pt x="205373" y="435428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87550" y="2349500"/>
            <a:ext cx="206375" cy="431800"/>
            <a:chOff x="3758113" y="5229200"/>
            <a:chExt cx="206259" cy="43204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758113" y="5229200"/>
              <a:ext cx="0" cy="43204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lowchart: Decision 5"/>
            <p:cNvSpPr/>
            <p:nvPr/>
          </p:nvSpPr>
          <p:spPr>
            <a:xfrm>
              <a:off x="3861243" y="5445224"/>
              <a:ext cx="103129" cy="108012"/>
            </a:xfrm>
            <a:prstGeom prst="flowChartDecisi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039938" y="4149725"/>
            <a:ext cx="206375" cy="431800"/>
            <a:chOff x="3758113" y="5229200"/>
            <a:chExt cx="206259" cy="43204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758113" y="5229200"/>
              <a:ext cx="0" cy="43204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Decision 8"/>
            <p:cNvSpPr/>
            <p:nvPr/>
          </p:nvSpPr>
          <p:spPr>
            <a:xfrm>
              <a:off x="3861242" y="5445224"/>
              <a:ext cx="103130" cy="108012"/>
            </a:xfrm>
            <a:prstGeom prst="flowChartDecisi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>
            <a:off x="1979613" y="5876925"/>
            <a:ext cx="204787" cy="436563"/>
          </a:xfrm>
          <a:custGeom>
            <a:avLst/>
            <a:gdLst>
              <a:gd name="connsiteX0" fmla="*/ 132802 w 205373"/>
              <a:gd name="connsiteY0" fmla="*/ 145143 h 435428"/>
              <a:gd name="connsiteX1" fmla="*/ 132802 w 205373"/>
              <a:gd name="connsiteY1" fmla="*/ 145143 h 435428"/>
              <a:gd name="connsiteX2" fmla="*/ 2173 w 205373"/>
              <a:gd name="connsiteY2" fmla="*/ 159657 h 435428"/>
              <a:gd name="connsiteX3" fmla="*/ 31202 w 205373"/>
              <a:gd name="connsiteY3" fmla="*/ 0 h 435428"/>
              <a:gd name="connsiteX4" fmla="*/ 103773 w 205373"/>
              <a:gd name="connsiteY4" fmla="*/ 14514 h 435428"/>
              <a:gd name="connsiteX5" fmla="*/ 147316 w 205373"/>
              <a:gd name="connsiteY5" fmla="*/ 130628 h 435428"/>
              <a:gd name="connsiteX6" fmla="*/ 161830 w 205373"/>
              <a:gd name="connsiteY6" fmla="*/ 406400 h 435428"/>
              <a:gd name="connsiteX7" fmla="*/ 205373 w 205373"/>
              <a:gd name="connsiteY7" fmla="*/ 435428 h 435428"/>
              <a:gd name="connsiteX8" fmla="*/ 205373 w 205373"/>
              <a:gd name="connsiteY8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3" h="435428">
                <a:moveTo>
                  <a:pt x="132802" y="145143"/>
                </a:moveTo>
                <a:lnTo>
                  <a:pt x="132802" y="145143"/>
                </a:lnTo>
                <a:cubicBezTo>
                  <a:pt x="89259" y="149981"/>
                  <a:pt x="37222" y="185944"/>
                  <a:pt x="2173" y="159657"/>
                </a:cubicBezTo>
                <a:cubicBezTo>
                  <a:pt x="-8777" y="151444"/>
                  <a:pt x="24882" y="25277"/>
                  <a:pt x="31202" y="0"/>
                </a:cubicBezTo>
                <a:cubicBezTo>
                  <a:pt x="55392" y="4838"/>
                  <a:pt x="82354" y="2275"/>
                  <a:pt x="103773" y="14514"/>
                </a:cubicBezTo>
                <a:cubicBezTo>
                  <a:pt x="137531" y="33804"/>
                  <a:pt x="142046" y="104278"/>
                  <a:pt x="147316" y="130628"/>
                </a:cubicBezTo>
                <a:cubicBezTo>
                  <a:pt x="152154" y="222552"/>
                  <a:pt x="144606" y="315975"/>
                  <a:pt x="161830" y="406400"/>
                </a:cubicBezTo>
                <a:cubicBezTo>
                  <a:pt x="165094" y="423536"/>
                  <a:pt x="205373" y="435428"/>
                  <a:pt x="205373" y="435428"/>
                </a:cubicBezTo>
                <a:lnTo>
                  <a:pt x="205373" y="435428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2" t="13956" r="28729" b="69534"/>
          <a:stretch>
            <a:fillRect/>
          </a:stretch>
        </p:blipFill>
        <p:spPr bwMode="auto">
          <a:xfrm>
            <a:off x="7451725" y="0"/>
            <a:ext cx="16922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1" t="15724" r="28729" b="7027"/>
          <a:stretch>
            <a:fillRect/>
          </a:stretch>
        </p:blipFill>
        <p:spPr bwMode="auto">
          <a:xfrm>
            <a:off x="611188" y="0"/>
            <a:ext cx="6840537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OLIMAN\Desktop\orig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2324">
            <a:off x="4703763" y="4637088"/>
            <a:ext cx="6651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OLIMAN\Desktop\orig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2324">
            <a:off x="5629275" y="4637088"/>
            <a:ext cx="6635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SOLIMAN\Desktop\orig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2324">
            <a:off x="4703763" y="4999038"/>
            <a:ext cx="6651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SOLIMAN\Desktop\orig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2324">
            <a:off x="5629275" y="5027613"/>
            <a:ext cx="663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SOLIMAN\Desktop\orig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2324">
            <a:off x="4772025" y="5341938"/>
            <a:ext cx="6651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SOLIMAN\Desktop\orig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2324">
            <a:off x="5629275" y="5341938"/>
            <a:ext cx="663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SOLIMAN\Desktop\orig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2324">
            <a:off x="4803775" y="5700713"/>
            <a:ext cx="6651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SOLIMAN\Desktop\orig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2324">
            <a:off x="5637213" y="5738813"/>
            <a:ext cx="6651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9" t="37193" r="50452" b="58066"/>
          <a:stretch>
            <a:fillRect/>
          </a:stretch>
        </p:blipFill>
        <p:spPr bwMode="auto">
          <a:xfrm>
            <a:off x="2922588" y="4508500"/>
            <a:ext cx="5699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9" t="37193" r="50452" b="58066"/>
          <a:stretch>
            <a:fillRect/>
          </a:stretch>
        </p:blipFill>
        <p:spPr bwMode="auto">
          <a:xfrm>
            <a:off x="2130425" y="4508500"/>
            <a:ext cx="5699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9" t="37193" r="50452" b="58066"/>
          <a:stretch>
            <a:fillRect/>
          </a:stretch>
        </p:blipFill>
        <p:spPr bwMode="auto">
          <a:xfrm>
            <a:off x="1403350" y="4508500"/>
            <a:ext cx="5699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9" t="37193" r="50452" b="58066"/>
          <a:stretch>
            <a:fillRect/>
          </a:stretch>
        </p:blipFill>
        <p:spPr bwMode="auto">
          <a:xfrm>
            <a:off x="1411288" y="5013325"/>
            <a:ext cx="5683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9" t="37193" r="50452" b="58066"/>
          <a:stretch>
            <a:fillRect/>
          </a:stretch>
        </p:blipFill>
        <p:spPr bwMode="auto">
          <a:xfrm>
            <a:off x="2124075" y="5013325"/>
            <a:ext cx="5683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9" t="37193" r="50452" b="58066"/>
          <a:stretch>
            <a:fillRect/>
          </a:stretch>
        </p:blipFill>
        <p:spPr bwMode="auto">
          <a:xfrm>
            <a:off x="2894013" y="5084763"/>
            <a:ext cx="5683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9" t="37193" r="50452" b="58066"/>
          <a:stretch>
            <a:fillRect/>
          </a:stretch>
        </p:blipFill>
        <p:spPr bwMode="auto">
          <a:xfrm>
            <a:off x="2894013" y="5602288"/>
            <a:ext cx="5683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9" t="37193" r="50452" b="58066"/>
          <a:stretch>
            <a:fillRect/>
          </a:stretch>
        </p:blipFill>
        <p:spPr bwMode="auto">
          <a:xfrm>
            <a:off x="2151063" y="5516563"/>
            <a:ext cx="56991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9" t="37193" r="50452" b="58066"/>
          <a:stretch>
            <a:fillRect/>
          </a:stretch>
        </p:blipFill>
        <p:spPr bwMode="auto">
          <a:xfrm>
            <a:off x="1411288" y="5516563"/>
            <a:ext cx="5683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6" t="17493" r="30635" b="8205"/>
          <a:stretch>
            <a:fillRect/>
          </a:stretch>
        </p:blipFill>
        <p:spPr bwMode="auto">
          <a:xfrm>
            <a:off x="1376363" y="61913"/>
            <a:ext cx="6391275" cy="679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SOLIMAN\Desktop\Untitled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068638"/>
            <a:ext cx="676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SOLIMAN\Desktop\Untitled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3068638"/>
            <a:ext cx="676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OLIMAN\Desktop\Untitled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3630613"/>
            <a:ext cx="676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SOLIMAN\Desktop\Untitled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3681413"/>
            <a:ext cx="676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SOLIMAN\Desktop\Untitled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681413"/>
            <a:ext cx="676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OLIMAN\Desktop\Untitled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3068638"/>
            <a:ext cx="676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SOLIMAN\Desktop\Untitled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4243388"/>
            <a:ext cx="676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SOLIMAN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5106988"/>
            <a:ext cx="6413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SOLIMAN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5259388"/>
            <a:ext cx="6413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SOLIMAN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5106988"/>
            <a:ext cx="6413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SOLIMAN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5594350"/>
            <a:ext cx="6413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SOLIMAN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5878513"/>
            <a:ext cx="6413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SOLIMAN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605463"/>
            <a:ext cx="6413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SOLIMAN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01975"/>
            <a:ext cx="3429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Users\SOLIMAN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11513"/>
            <a:ext cx="3429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:\Users\SOLIMAN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14675"/>
            <a:ext cx="3429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SOLIMAN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3557588"/>
            <a:ext cx="3429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Users\SOLIMAN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557588"/>
            <a:ext cx="3429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C:\Users\SOLIMAN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506788"/>
            <a:ext cx="3429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C:\Users\SOLIMAN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900488"/>
            <a:ext cx="3429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C:\Users\SOLIMAN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3933825"/>
            <a:ext cx="3429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:\Users\SOLIMAN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3944938"/>
            <a:ext cx="3429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C:\Users\SOLIMAN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3962400"/>
            <a:ext cx="3429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773738" y="5259388"/>
            <a:ext cx="171450" cy="1317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76963" y="5268913"/>
            <a:ext cx="171450" cy="1317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602288" y="5529263"/>
            <a:ext cx="171450" cy="1317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005513" y="5538788"/>
            <a:ext cx="171450" cy="1317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535613" y="5759450"/>
            <a:ext cx="171450" cy="1317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938838" y="5768975"/>
            <a:ext cx="171450" cy="1317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64163" y="6029325"/>
            <a:ext cx="171450" cy="1317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767388" y="6038850"/>
            <a:ext cx="171450" cy="1317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550025" y="5811838"/>
            <a:ext cx="171450" cy="1317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4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7" t="12482" r="30159" b="79263"/>
          <a:stretch>
            <a:fillRect/>
          </a:stretch>
        </p:blipFill>
        <p:spPr bwMode="auto">
          <a:xfrm>
            <a:off x="5661025" y="14288"/>
            <a:ext cx="34829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2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6" t="58772" r="29524" b="2171"/>
          <a:stretch>
            <a:fillRect/>
          </a:stretch>
        </p:blipFill>
        <p:spPr bwMode="auto">
          <a:xfrm>
            <a:off x="36513" y="765175"/>
            <a:ext cx="90709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55650" y="1484313"/>
            <a:ext cx="206375" cy="431800"/>
            <a:chOff x="3758113" y="5229200"/>
            <a:chExt cx="206259" cy="43204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758113" y="5229200"/>
              <a:ext cx="0" cy="43204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lowchart: Decision 5"/>
            <p:cNvSpPr/>
            <p:nvPr/>
          </p:nvSpPr>
          <p:spPr>
            <a:xfrm>
              <a:off x="3861243" y="5445224"/>
              <a:ext cx="103129" cy="108012"/>
            </a:xfrm>
            <a:prstGeom prst="flowChartDecisi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660400" y="2554288"/>
            <a:ext cx="204788" cy="434975"/>
          </a:xfrm>
          <a:custGeom>
            <a:avLst/>
            <a:gdLst>
              <a:gd name="connsiteX0" fmla="*/ 132802 w 205373"/>
              <a:gd name="connsiteY0" fmla="*/ 145143 h 435428"/>
              <a:gd name="connsiteX1" fmla="*/ 132802 w 205373"/>
              <a:gd name="connsiteY1" fmla="*/ 145143 h 435428"/>
              <a:gd name="connsiteX2" fmla="*/ 2173 w 205373"/>
              <a:gd name="connsiteY2" fmla="*/ 159657 h 435428"/>
              <a:gd name="connsiteX3" fmla="*/ 31202 w 205373"/>
              <a:gd name="connsiteY3" fmla="*/ 0 h 435428"/>
              <a:gd name="connsiteX4" fmla="*/ 103773 w 205373"/>
              <a:gd name="connsiteY4" fmla="*/ 14514 h 435428"/>
              <a:gd name="connsiteX5" fmla="*/ 147316 w 205373"/>
              <a:gd name="connsiteY5" fmla="*/ 130628 h 435428"/>
              <a:gd name="connsiteX6" fmla="*/ 161830 w 205373"/>
              <a:gd name="connsiteY6" fmla="*/ 406400 h 435428"/>
              <a:gd name="connsiteX7" fmla="*/ 205373 w 205373"/>
              <a:gd name="connsiteY7" fmla="*/ 435428 h 435428"/>
              <a:gd name="connsiteX8" fmla="*/ 205373 w 205373"/>
              <a:gd name="connsiteY8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3" h="435428">
                <a:moveTo>
                  <a:pt x="132802" y="145143"/>
                </a:moveTo>
                <a:lnTo>
                  <a:pt x="132802" y="145143"/>
                </a:lnTo>
                <a:cubicBezTo>
                  <a:pt x="89259" y="149981"/>
                  <a:pt x="37222" y="185944"/>
                  <a:pt x="2173" y="159657"/>
                </a:cubicBezTo>
                <a:cubicBezTo>
                  <a:pt x="-8777" y="151444"/>
                  <a:pt x="24882" y="25277"/>
                  <a:pt x="31202" y="0"/>
                </a:cubicBezTo>
                <a:cubicBezTo>
                  <a:pt x="55392" y="4838"/>
                  <a:pt x="82354" y="2275"/>
                  <a:pt x="103773" y="14514"/>
                </a:cubicBezTo>
                <a:cubicBezTo>
                  <a:pt x="137531" y="33804"/>
                  <a:pt x="142046" y="104278"/>
                  <a:pt x="147316" y="130628"/>
                </a:cubicBezTo>
                <a:cubicBezTo>
                  <a:pt x="152154" y="222552"/>
                  <a:pt x="144606" y="315975"/>
                  <a:pt x="161830" y="406400"/>
                </a:cubicBezTo>
                <a:cubicBezTo>
                  <a:pt x="165094" y="423536"/>
                  <a:pt x="205373" y="435428"/>
                  <a:pt x="205373" y="435428"/>
                </a:cubicBezTo>
                <a:lnTo>
                  <a:pt x="205373" y="435428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740650" y="2276475"/>
            <a:ext cx="71438" cy="2778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019925" y="2214563"/>
            <a:ext cx="73025" cy="2778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00788" y="2220913"/>
            <a:ext cx="71437" cy="2778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662613" y="2271713"/>
            <a:ext cx="71437" cy="2778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859338" y="2276475"/>
            <a:ext cx="217487" cy="2778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11638" y="2332038"/>
            <a:ext cx="215900" cy="2762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92500" y="2276475"/>
            <a:ext cx="215900" cy="2778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27313" y="2276475"/>
            <a:ext cx="360362" cy="3317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51050" y="2276475"/>
            <a:ext cx="360363" cy="3317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258888" y="1011238"/>
            <a:ext cx="7067550" cy="1431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23850" y="1341438"/>
            <a:ext cx="935038" cy="873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8172450" y="2554288"/>
            <a:ext cx="792163" cy="792162"/>
            <a:chOff x="5220072" y="764704"/>
            <a:chExt cx="864096" cy="864096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/>
          <p:cNvSpPr/>
          <p:nvPr/>
        </p:nvSpPr>
        <p:spPr>
          <a:xfrm>
            <a:off x="604838" y="4149725"/>
            <a:ext cx="254000" cy="463550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76275" y="5229225"/>
            <a:ext cx="254000" cy="465138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524750" y="4629150"/>
            <a:ext cx="71438" cy="2778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372225" y="4635500"/>
            <a:ext cx="71438" cy="2778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292725" y="4635500"/>
            <a:ext cx="71438" cy="2778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248150" y="4643438"/>
            <a:ext cx="71438" cy="2778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203575" y="4643438"/>
            <a:ext cx="73025" cy="2778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051050" y="4605338"/>
            <a:ext cx="73025" cy="2778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8172450" y="4811713"/>
            <a:ext cx="725488" cy="319087"/>
          </a:xfrm>
          <a:custGeom>
            <a:avLst/>
            <a:gdLst>
              <a:gd name="connsiteX0" fmla="*/ 43542 w 725714"/>
              <a:gd name="connsiteY0" fmla="*/ 29029 h 319314"/>
              <a:gd name="connsiteX1" fmla="*/ 0 w 725714"/>
              <a:gd name="connsiteY1" fmla="*/ 319314 h 319314"/>
              <a:gd name="connsiteX2" fmla="*/ 725714 w 725714"/>
              <a:gd name="connsiteY2" fmla="*/ 0 h 31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14" h="319314">
                <a:moveTo>
                  <a:pt x="43542" y="29029"/>
                </a:moveTo>
                <a:lnTo>
                  <a:pt x="0" y="319314"/>
                </a:lnTo>
                <a:lnTo>
                  <a:pt x="725714" y="0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5" t="14841" r="30318" b="9386"/>
          <a:stretch>
            <a:fillRect/>
          </a:stretch>
        </p:blipFill>
        <p:spPr bwMode="auto">
          <a:xfrm>
            <a:off x="1404938" y="0"/>
            <a:ext cx="63341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1946275" y="1196975"/>
            <a:ext cx="209550" cy="341313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flipV="1">
            <a:off x="1946275" y="404813"/>
            <a:ext cx="209550" cy="341312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516688" y="836613"/>
            <a:ext cx="215900" cy="5302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940425" y="846138"/>
            <a:ext cx="215900" cy="5302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364163" y="809625"/>
            <a:ext cx="215900" cy="5318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787900" y="855663"/>
            <a:ext cx="215900" cy="5302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211638" y="855663"/>
            <a:ext cx="215900" cy="5302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635375" y="855663"/>
            <a:ext cx="215900" cy="5302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132138" y="809625"/>
            <a:ext cx="215900" cy="5318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339975" y="115888"/>
            <a:ext cx="4968875" cy="958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36713" y="171450"/>
            <a:ext cx="827087" cy="849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875463" y="1044575"/>
            <a:ext cx="576262" cy="576263"/>
            <a:chOff x="5220072" y="764704"/>
            <a:chExt cx="864096" cy="864096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reeform 17"/>
          <p:cNvSpPr/>
          <p:nvPr/>
        </p:nvSpPr>
        <p:spPr>
          <a:xfrm>
            <a:off x="1933575" y="5445125"/>
            <a:ext cx="269875" cy="319088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898650" y="2205038"/>
            <a:ext cx="304800" cy="36036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916113" y="6308725"/>
            <a:ext cx="269875" cy="319088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901825" y="4652963"/>
            <a:ext cx="254000" cy="360362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901825" y="3060700"/>
            <a:ext cx="254000" cy="358775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906588" y="3860800"/>
            <a:ext cx="287337" cy="41275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580063" y="2551113"/>
            <a:ext cx="215900" cy="5318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679950" y="2528888"/>
            <a:ext cx="215900" cy="5318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527425" y="2528888"/>
            <a:ext cx="215900" cy="5318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916238" y="2924175"/>
            <a:ext cx="3959225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636713" y="2795588"/>
            <a:ext cx="827087" cy="849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443663" y="2097088"/>
            <a:ext cx="576262" cy="576262"/>
            <a:chOff x="5220072" y="764704"/>
            <a:chExt cx="864096" cy="864096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flipH="1">
            <a:off x="6516688" y="4292600"/>
            <a:ext cx="34925" cy="265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64163" y="4292600"/>
            <a:ext cx="323850" cy="265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56100" y="4273550"/>
            <a:ext cx="792163" cy="3794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30563" y="4103688"/>
            <a:ext cx="1196975" cy="5492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771775" y="4440238"/>
            <a:ext cx="424815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654175" y="4425950"/>
            <a:ext cx="827088" cy="849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6854825" y="6024563"/>
            <a:ext cx="34925" cy="265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011863" y="5891213"/>
            <a:ext cx="36512" cy="265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111750" y="5921375"/>
            <a:ext cx="36513" cy="265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211638" y="5921375"/>
            <a:ext cx="36512" cy="265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311525" y="6010275"/>
            <a:ext cx="36513" cy="265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7377113" y="5956300"/>
            <a:ext cx="725487" cy="319088"/>
          </a:xfrm>
          <a:custGeom>
            <a:avLst/>
            <a:gdLst>
              <a:gd name="connsiteX0" fmla="*/ 43542 w 725714"/>
              <a:gd name="connsiteY0" fmla="*/ 29029 h 319314"/>
              <a:gd name="connsiteX1" fmla="*/ 0 w 725714"/>
              <a:gd name="connsiteY1" fmla="*/ 319314 h 319314"/>
              <a:gd name="connsiteX2" fmla="*/ 725714 w 725714"/>
              <a:gd name="connsiteY2" fmla="*/ 0 h 31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14" h="319314">
                <a:moveTo>
                  <a:pt x="43542" y="29029"/>
                </a:moveTo>
                <a:lnTo>
                  <a:pt x="0" y="319314"/>
                </a:lnTo>
                <a:lnTo>
                  <a:pt x="725714" y="0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5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7" grpId="0" animBg="1"/>
      <p:bldP spid="28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4" t="13956" r="29524" b="78084"/>
          <a:stretch>
            <a:fillRect/>
          </a:stretch>
        </p:blipFill>
        <p:spPr bwMode="auto">
          <a:xfrm>
            <a:off x="6156325" y="0"/>
            <a:ext cx="2987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6" t="45503" r="29524" b="9386"/>
          <a:stretch>
            <a:fillRect/>
          </a:stretch>
        </p:blipFill>
        <p:spPr bwMode="auto">
          <a:xfrm>
            <a:off x="0" y="692150"/>
            <a:ext cx="9155113" cy="59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Decision 3"/>
          <p:cNvSpPr/>
          <p:nvPr/>
        </p:nvSpPr>
        <p:spPr>
          <a:xfrm>
            <a:off x="7812088" y="2781300"/>
            <a:ext cx="73025" cy="142875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56325" y="2660650"/>
            <a:ext cx="0" cy="431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971550" y="2646363"/>
            <a:ext cx="287338" cy="41275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627313" y="2660650"/>
            <a:ext cx="304800" cy="360363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370388" y="2660650"/>
            <a:ext cx="190500" cy="431800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992813" y="5949950"/>
            <a:ext cx="211137" cy="339725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flipV="1">
            <a:off x="4256088" y="5969000"/>
            <a:ext cx="209550" cy="339725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631113" y="5949950"/>
            <a:ext cx="254000" cy="358775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55650" y="5913438"/>
            <a:ext cx="431800" cy="431800"/>
            <a:chOff x="3532324" y="5229200"/>
            <a:chExt cx="432048" cy="43204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532324" y="5229200"/>
              <a:ext cx="0" cy="43204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Decision 14"/>
            <p:cNvSpPr/>
            <p:nvPr/>
          </p:nvSpPr>
          <p:spPr>
            <a:xfrm>
              <a:off x="3861126" y="5445224"/>
              <a:ext cx="103246" cy="108012"/>
            </a:xfrm>
            <a:prstGeom prst="flowChartDecisi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>
            <a:off x="2651125" y="5910263"/>
            <a:ext cx="206375" cy="434975"/>
          </a:xfrm>
          <a:custGeom>
            <a:avLst/>
            <a:gdLst>
              <a:gd name="connsiteX0" fmla="*/ 132802 w 205373"/>
              <a:gd name="connsiteY0" fmla="*/ 145143 h 435428"/>
              <a:gd name="connsiteX1" fmla="*/ 132802 w 205373"/>
              <a:gd name="connsiteY1" fmla="*/ 145143 h 435428"/>
              <a:gd name="connsiteX2" fmla="*/ 2173 w 205373"/>
              <a:gd name="connsiteY2" fmla="*/ 159657 h 435428"/>
              <a:gd name="connsiteX3" fmla="*/ 31202 w 205373"/>
              <a:gd name="connsiteY3" fmla="*/ 0 h 435428"/>
              <a:gd name="connsiteX4" fmla="*/ 103773 w 205373"/>
              <a:gd name="connsiteY4" fmla="*/ 14514 h 435428"/>
              <a:gd name="connsiteX5" fmla="*/ 147316 w 205373"/>
              <a:gd name="connsiteY5" fmla="*/ 130628 h 435428"/>
              <a:gd name="connsiteX6" fmla="*/ 161830 w 205373"/>
              <a:gd name="connsiteY6" fmla="*/ 406400 h 435428"/>
              <a:gd name="connsiteX7" fmla="*/ 205373 w 205373"/>
              <a:gd name="connsiteY7" fmla="*/ 435428 h 435428"/>
              <a:gd name="connsiteX8" fmla="*/ 205373 w 205373"/>
              <a:gd name="connsiteY8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3" h="435428">
                <a:moveTo>
                  <a:pt x="132802" y="145143"/>
                </a:moveTo>
                <a:lnTo>
                  <a:pt x="132802" y="145143"/>
                </a:lnTo>
                <a:cubicBezTo>
                  <a:pt x="89259" y="149981"/>
                  <a:pt x="37222" y="185944"/>
                  <a:pt x="2173" y="159657"/>
                </a:cubicBezTo>
                <a:cubicBezTo>
                  <a:pt x="-8777" y="151444"/>
                  <a:pt x="24882" y="25277"/>
                  <a:pt x="31202" y="0"/>
                </a:cubicBezTo>
                <a:cubicBezTo>
                  <a:pt x="55392" y="4838"/>
                  <a:pt x="82354" y="2275"/>
                  <a:pt x="103773" y="14514"/>
                </a:cubicBezTo>
                <a:cubicBezTo>
                  <a:pt x="137531" y="33804"/>
                  <a:pt x="142046" y="104278"/>
                  <a:pt x="147316" y="130628"/>
                </a:cubicBezTo>
                <a:cubicBezTo>
                  <a:pt x="152154" y="222552"/>
                  <a:pt x="144606" y="315975"/>
                  <a:pt x="161830" y="406400"/>
                </a:cubicBezTo>
                <a:cubicBezTo>
                  <a:pt x="165094" y="423536"/>
                  <a:pt x="205373" y="435428"/>
                  <a:pt x="205373" y="435428"/>
                </a:cubicBezTo>
                <a:lnTo>
                  <a:pt x="205373" y="435428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5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14841" r="30476" b="1958"/>
          <a:stretch>
            <a:fillRect/>
          </a:stretch>
        </p:blipFill>
        <p:spPr bwMode="auto">
          <a:xfrm>
            <a:off x="1714500" y="-11113"/>
            <a:ext cx="5715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6084888" y="1268413"/>
            <a:ext cx="254000" cy="360362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flipV="1">
            <a:off x="3708400" y="1254125"/>
            <a:ext cx="209550" cy="339725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446338" y="1206500"/>
            <a:ext cx="204787" cy="434975"/>
          </a:xfrm>
          <a:custGeom>
            <a:avLst/>
            <a:gdLst>
              <a:gd name="connsiteX0" fmla="*/ 132802 w 205373"/>
              <a:gd name="connsiteY0" fmla="*/ 145143 h 435428"/>
              <a:gd name="connsiteX1" fmla="*/ 132802 w 205373"/>
              <a:gd name="connsiteY1" fmla="*/ 145143 h 435428"/>
              <a:gd name="connsiteX2" fmla="*/ 2173 w 205373"/>
              <a:gd name="connsiteY2" fmla="*/ 159657 h 435428"/>
              <a:gd name="connsiteX3" fmla="*/ 31202 w 205373"/>
              <a:gd name="connsiteY3" fmla="*/ 0 h 435428"/>
              <a:gd name="connsiteX4" fmla="*/ 103773 w 205373"/>
              <a:gd name="connsiteY4" fmla="*/ 14514 h 435428"/>
              <a:gd name="connsiteX5" fmla="*/ 147316 w 205373"/>
              <a:gd name="connsiteY5" fmla="*/ 130628 h 435428"/>
              <a:gd name="connsiteX6" fmla="*/ 161830 w 205373"/>
              <a:gd name="connsiteY6" fmla="*/ 406400 h 435428"/>
              <a:gd name="connsiteX7" fmla="*/ 205373 w 205373"/>
              <a:gd name="connsiteY7" fmla="*/ 435428 h 435428"/>
              <a:gd name="connsiteX8" fmla="*/ 205373 w 205373"/>
              <a:gd name="connsiteY8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3" h="435428">
                <a:moveTo>
                  <a:pt x="132802" y="145143"/>
                </a:moveTo>
                <a:lnTo>
                  <a:pt x="132802" y="145143"/>
                </a:lnTo>
                <a:cubicBezTo>
                  <a:pt x="89259" y="149981"/>
                  <a:pt x="37222" y="185944"/>
                  <a:pt x="2173" y="159657"/>
                </a:cubicBezTo>
                <a:cubicBezTo>
                  <a:pt x="-8777" y="151444"/>
                  <a:pt x="24882" y="25277"/>
                  <a:pt x="31202" y="0"/>
                </a:cubicBezTo>
                <a:cubicBezTo>
                  <a:pt x="55392" y="4838"/>
                  <a:pt x="82354" y="2275"/>
                  <a:pt x="103773" y="14514"/>
                </a:cubicBezTo>
                <a:cubicBezTo>
                  <a:pt x="137531" y="33804"/>
                  <a:pt x="142046" y="104278"/>
                  <a:pt x="147316" y="130628"/>
                </a:cubicBezTo>
                <a:cubicBezTo>
                  <a:pt x="152154" y="222552"/>
                  <a:pt x="144606" y="315975"/>
                  <a:pt x="161830" y="406400"/>
                </a:cubicBezTo>
                <a:cubicBezTo>
                  <a:pt x="165094" y="423536"/>
                  <a:pt x="205373" y="435428"/>
                  <a:pt x="205373" y="435428"/>
                </a:cubicBezTo>
                <a:lnTo>
                  <a:pt x="205373" y="435428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932363" y="1233488"/>
            <a:ext cx="209550" cy="341312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186488" y="2924175"/>
            <a:ext cx="303212" cy="360363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859338" y="2871788"/>
            <a:ext cx="287337" cy="41275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649663" y="2997200"/>
            <a:ext cx="268287" cy="319088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397125" y="2898775"/>
            <a:ext cx="254000" cy="360363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186488" y="4549775"/>
            <a:ext cx="268287" cy="319088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732213" y="4538663"/>
            <a:ext cx="209550" cy="341312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flipV="1">
            <a:off x="2446338" y="4551363"/>
            <a:ext cx="209550" cy="341312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924425" y="4551363"/>
            <a:ext cx="254000" cy="360362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226175" y="6351588"/>
            <a:ext cx="188913" cy="352425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24425" y="3716338"/>
            <a:ext cx="127000" cy="8096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97450" y="3879850"/>
            <a:ext cx="127000" cy="793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175" y="3779838"/>
            <a:ext cx="127000" cy="8096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41913" y="3919538"/>
            <a:ext cx="127000" cy="8096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221288" y="3778250"/>
            <a:ext cx="127000" cy="793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083175" y="3671888"/>
            <a:ext cx="127000" cy="793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938713" y="6351588"/>
            <a:ext cx="304800" cy="36036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773488" y="5630863"/>
            <a:ext cx="231775" cy="174625"/>
          </a:xfrm>
          <a:custGeom>
            <a:avLst/>
            <a:gdLst>
              <a:gd name="connsiteX0" fmla="*/ 0 w 232229"/>
              <a:gd name="connsiteY0" fmla="*/ 0 h 174171"/>
              <a:gd name="connsiteX1" fmla="*/ 72572 w 232229"/>
              <a:gd name="connsiteY1" fmla="*/ 174171 h 174171"/>
              <a:gd name="connsiteX2" fmla="*/ 232229 w 232229"/>
              <a:gd name="connsiteY2" fmla="*/ 101600 h 174171"/>
              <a:gd name="connsiteX3" fmla="*/ 0 w 232229"/>
              <a:gd name="connsiteY3" fmla="*/ 0 h 17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29" h="174171">
                <a:moveTo>
                  <a:pt x="0" y="0"/>
                </a:moveTo>
                <a:lnTo>
                  <a:pt x="72572" y="174171"/>
                </a:lnTo>
                <a:lnTo>
                  <a:pt x="232229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-2640000">
            <a:off x="3860800" y="5457825"/>
            <a:ext cx="231775" cy="173038"/>
          </a:xfrm>
          <a:custGeom>
            <a:avLst/>
            <a:gdLst>
              <a:gd name="connsiteX0" fmla="*/ 0 w 232229"/>
              <a:gd name="connsiteY0" fmla="*/ 0 h 174171"/>
              <a:gd name="connsiteX1" fmla="*/ 72572 w 232229"/>
              <a:gd name="connsiteY1" fmla="*/ 174171 h 174171"/>
              <a:gd name="connsiteX2" fmla="*/ 232229 w 232229"/>
              <a:gd name="connsiteY2" fmla="*/ 101600 h 174171"/>
              <a:gd name="connsiteX3" fmla="*/ 0 w 232229"/>
              <a:gd name="connsiteY3" fmla="*/ 0 h 17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29" h="174171">
                <a:moveTo>
                  <a:pt x="0" y="0"/>
                </a:moveTo>
                <a:lnTo>
                  <a:pt x="72572" y="174171"/>
                </a:lnTo>
                <a:lnTo>
                  <a:pt x="232229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 rot="-9720000">
            <a:off x="3532188" y="5260975"/>
            <a:ext cx="233362" cy="174625"/>
          </a:xfrm>
          <a:custGeom>
            <a:avLst/>
            <a:gdLst>
              <a:gd name="connsiteX0" fmla="*/ 0 w 232229"/>
              <a:gd name="connsiteY0" fmla="*/ 0 h 174171"/>
              <a:gd name="connsiteX1" fmla="*/ 72572 w 232229"/>
              <a:gd name="connsiteY1" fmla="*/ 174171 h 174171"/>
              <a:gd name="connsiteX2" fmla="*/ 232229 w 232229"/>
              <a:gd name="connsiteY2" fmla="*/ 101600 h 174171"/>
              <a:gd name="connsiteX3" fmla="*/ 0 w 232229"/>
              <a:gd name="connsiteY3" fmla="*/ 0 h 17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29" h="174171">
                <a:moveTo>
                  <a:pt x="0" y="0"/>
                </a:moveTo>
                <a:lnTo>
                  <a:pt x="72572" y="174171"/>
                </a:lnTo>
                <a:lnTo>
                  <a:pt x="232229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rot="10500000" flipH="1">
            <a:off x="3427413" y="5476875"/>
            <a:ext cx="231775" cy="174625"/>
          </a:xfrm>
          <a:custGeom>
            <a:avLst/>
            <a:gdLst>
              <a:gd name="connsiteX0" fmla="*/ 0 w 232229"/>
              <a:gd name="connsiteY0" fmla="*/ 0 h 174171"/>
              <a:gd name="connsiteX1" fmla="*/ 72572 w 232229"/>
              <a:gd name="connsiteY1" fmla="*/ 174171 h 174171"/>
              <a:gd name="connsiteX2" fmla="*/ 232229 w 232229"/>
              <a:gd name="connsiteY2" fmla="*/ 101600 h 174171"/>
              <a:gd name="connsiteX3" fmla="*/ 0 w 232229"/>
              <a:gd name="connsiteY3" fmla="*/ 0 h 17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29" h="174171">
                <a:moveTo>
                  <a:pt x="0" y="0"/>
                </a:moveTo>
                <a:lnTo>
                  <a:pt x="72572" y="174171"/>
                </a:lnTo>
                <a:lnTo>
                  <a:pt x="232229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617913" y="6291263"/>
            <a:ext cx="287337" cy="41275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381250" y="6327775"/>
            <a:ext cx="269875" cy="317500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2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4" t="13367" r="30000" b="79852"/>
          <a:stretch>
            <a:fillRect/>
          </a:stretch>
        </p:blipFill>
        <p:spPr bwMode="auto">
          <a:xfrm>
            <a:off x="6526213" y="0"/>
            <a:ext cx="26177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46683" r="30000" b="4962"/>
          <a:stretch>
            <a:fillRect/>
          </a:stretch>
        </p:blipFill>
        <p:spPr bwMode="auto">
          <a:xfrm>
            <a:off x="161925" y="765175"/>
            <a:ext cx="88201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859338" y="1484313"/>
            <a:ext cx="1225550" cy="180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76600" y="2097088"/>
            <a:ext cx="574675" cy="576262"/>
            <a:chOff x="5220072" y="764704"/>
            <a:chExt cx="864096" cy="864096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1042988" y="3068638"/>
            <a:ext cx="9366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24525" y="5157788"/>
            <a:ext cx="647700" cy="1079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500563" y="5408613"/>
            <a:ext cx="576262" cy="576262"/>
            <a:chOff x="5220072" y="764704"/>
            <a:chExt cx="864096" cy="864096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2700338" y="6237288"/>
            <a:ext cx="431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57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9" t="11597" r="27142" b="4962"/>
          <a:stretch>
            <a:fillRect/>
          </a:stretch>
        </p:blipFill>
        <p:spPr bwMode="auto">
          <a:xfrm>
            <a:off x="1222375" y="0"/>
            <a:ext cx="669925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403350" y="188913"/>
            <a:ext cx="1081088" cy="1079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092950" y="4868863"/>
            <a:ext cx="574675" cy="576262"/>
            <a:chOff x="5220072" y="764704"/>
            <a:chExt cx="864096" cy="864096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/>
          <p:cNvSpPr/>
          <p:nvPr/>
        </p:nvSpPr>
        <p:spPr>
          <a:xfrm>
            <a:off x="2449513" y="3395663"/>
            <a:ext cx="1081087" cy="10810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9" t="45340" r="31111" b="48010"/>
          <a:stretch>
            <a:fillRect/>
          </a:stretch>
        </p:blipFill>
        <p:spPr bwMode="auto">
          <a:xfrm>
            <a:off x="3708400" y="38100"/>
            <a:ext cx="22923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2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3" t="12776" r="29842" b="79558"/>
          <a:stretch>
            <a:fillRect/>
          </a:stretch>
        </p:blipFill>
        <p:spPr bwMode="auto">
          <a:xfrm>
            <a:off x="3092450" y="719138"/>
            <a:ext cx="2908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3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2" t="13071" r="30159" b="78969"/>
          <a:stretch>
            <a:fillRect/>
          </a:stretch>
        </p:blipFill>
        <p:spPr bwMode="auto">
          <a:xfrm>
            <a:off x="1235075" y="1439863"/>
            <a:ext cx="47053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 t="15219" r="29048" b="76904"/>
          <a:stretch>
            <a:fillRect/>
          </a:stretch>
        </p:blipFill>
        <p:spPr bwMode="auto">
          <a:xfrm>
            <a:off x="3000375" y="2133600"/>
            <a:ext cx="314166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0" t="13071" r="29681" b="78969"/>
          <a:stretch>
            <a:fillRect/>
          </a:stretch>
        </p:blipFill>
        <p:spPr bwMode="auto">
          <a:xfrm>
            <a:off x="1143000" y="2781300"/>
            <a:ext cx="48688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6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7" t="12482" r="30159" b="79263"/>
          <a:stretch>
            <a:fillRect/>
          </a:stretch>
        </p:blipFill>
        <p:spPr bwMode="auto">
          <a:xfrm>
            <a:off x="1847850" y="3994150"/>
            <a:ext cx="406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7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4" t="15109" r="29524" b="78084"/>
          <a:stretch>
            <a:fillRect/>
          </a:stretch>
        </p:blipFill>
        <p:spPr bwMode="auto">
          <a:xfrm>
            <a:off x="1619250" y="4721225"/>
            <a:ext cx="43926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8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4" t="13367" r="30000" b="79852"/>
          <a:stretch>
            <a:fillRect/>
          </a:stretch>
        </p:blipFill>
        <p:spPr bwMode="auto">
          <a:xfrm>
            <a:off x="2903538" y="5373688"/>
            <a:ext cx="30368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449638"/>
            <a:ext cx="22240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5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0" t="15428" r="32539" b="9975"/>
          <a:stretch>
            <a:fillRect/>
          </a:stretch>
        </p:blipFill>
        <p:spPr bwMode="auto">
          <a:xfrm>
            <a:off x="250825" y="12700"/>
            <a:ext cx="56642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9" t="43735" r="31111" b="48010"/>
          <a:stretch>
            <a:fillRect/>
          </a:stretch>
        </p:blipFill>
        <p:spPr bwMode="auto">
          <a:xfrm>
            <a:off x="5915025" y="12700"/>
            <a:ext cx="22923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435600" y="692150"/>
            <a:ext cx="144463" cy="5048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59338" y="692150"/>
            <a:ext cx="144462" cy="5048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84663" y="725488"/>
            <a:ext cx="142875" cy="50323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79838" y="725488"/>
            <a:ext cx="144462" cy="50323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3575" y="725488"/>
            <a:ext cx="144463" cy="50323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684338" y="682625"/>
            <a:ext cx="434975" cy="392113"/>
          </a:xfrm>
          <a:custGeom>
            <a:avLst/>
            <a:gdLst>
              <a:gd name="connsiteX0" fmla="*/ 290286 w 435429"/>
              <a:gd name="connsiteY0" fmla="*/ 304800 h 391886"/>
              <a:gd name="connsiteX1" fmla="*/ 130629 w 435429"/>
              <a:gd name="connsiteY1" fmla="*/ 391886 h 391886"/>
              <a:gd name="connsiteX2" fmla="*/ 0 w 435429"/>
              <a:gd name="connsiteY2" fmla="*/ 275772 h 391886"/>
              <a:gd name="connsiteX3" fmla="*/ 101600 w 435429"/>
              <a:gd name="connsiteY3" fmla="*/ 217715 h 391886"/>
              <a:gd name="connsiteX4" fmla="*/ 58057 w 435429"/>
              <a:gd name="connsiteY4" fmla="*/ 0 h 391886"/>
              <a:gd name="connsiteX5" fmla="*/ 203200 w 435429"/>
              <a:gd name="connsiteY5" fmla="*/ 43543 h 391886"/>
              <a:gd name="connsiteX6" fmla="*/ 348343 w 435429"/>
              <a:gd name="connsiteY6" fmla="*/ 29029 h 391886"/>
              <a:gd name="connsiteX7" fmla="*/ 435429 w 435429"/>
              <a:gd name="connsiteY7" fmla="*/ 145143 h 391886"/>
              <a:gd name="connsiteX8" fmla="*/ 304800 w 435429"/>
              <a:gd name="connsiteY8" fmla="*/ 232229 h 391886"/>
              <a:gd name="connsiteX9" fmla="*/ 290286 w 435429"/>
              <a:gd name="connsiteY9" fmla="*/ 30480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429" h="391886">
                <a:moveTo>
                  <a:pt x="290286" y="304800"/>
                </a:moveTo>
                <a:lnTo>
                  <a:pt x="130629" y="391886"/>
                </a:lnTo>
                <a:lnTo>
                  <a:pt x="0" y="275772"/>
                </a:lnTo>
                <a:lnTo>
                  <a:pt x="101600" y="217715"/>
                </a:lnTo>
                <a:lnTo>
                  <a:pt x="58057" y="0"/>
                </a:lnTo>
                <a:lnTo>
                  <a:pt x="203200" y="43543"/>
                </a:lnTo>
                <a:lnTo>
                  <a:pt x="348343" y="29029"/>
                </a:lnTo>
                <a:lnTo>
                  <a:pt x="435429" y="145143"/>
                </a:lnTo>
                <a:lnTo>
                  <a:pt x="304800" y="232229"/>
                </a:lnTo>
                <a:lnTo>
                  <a:pt x="290286" y="304800"/>
                </a:lnTo>
                <a:close/>
              </a:path>
            </a:pathLst>
          </a:cu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971550" y="674688"/>
            <a:ext cx="434975" cy="392112"/>
          </a:xfrm>
          <a:custGeom>
            <a:avLst/>
            <a:gdLst>
              <a:gd name="connsiteX0" fmla="*/ 290286 w 435429"/>
              <a:gd name="connsiteY0" fmla="*/ 304800 h 391886"/>
              <a:gd name="connsiteX1" fmla="*/ 130629 w 435429"/>
              <a:gd name="connsiteY1" fmla="*/ 391886 h 391886"/>
              <a:gd name="connsiteX2" fmla="*/ 0 w 435429"/>
              <a:gd name="connsiteY2" fmla="*/ 275772 h 391886"/>
              <a:gd name="connsiteX3" fmla="*/ 101600 w 435429"/>
              <a:gd name="connsiteY3" fmla="*/ 217715 h 391886"/>
              <a:gd name="connsiteX4" fmla="*/ 58057 w 435429"/>
              <a:gd name="connsiteY4" fmla="*/ 0 h 391886"/>
              <a:gd name="connsiteX5" fmla="*/ 203200 w 435429"/>
              <a:gd name="connsiteY5" fmla="*/ 43543 h 391886"/>
              <a:gd name="connsiteX6" fmla="*/ 348343 w 435429"/>
              <a:gd name="connsiteY6" fmla="*/ 29029 h 391886"/>
              <a:gd name="connsiteX7" fmla="*/ 435429 w 435429"/>
              <a:gd name="connsiteY7" fmla="*/ 145143 h 391886"/>
              <a:gd name="connsiteX8" fmla="*/ 304800 w 435429"/>
              <a:gd name="connsiteY8" fmla="*/ 232229 h 391886"/>
              <a:gd name="connsiteX9" fmla="*/ 290286 w 435429"/>
              <a:gd name="connsiteY9" fmla="*/ 30480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429" h="391886">
                <a:moveTo>
                  <a:pt x="290286" y="304800"/>
                </a:moveTo>
                <a:lnTo>
                  <a:pt x="130629" y="391886"/>
                </a:lnTo>
                <a:lnTo>
                  <a:pt x="0" y="275772"/>
                </a:lnTo>
                <a:lnTo>
                  <a:pt x="101600" y="217715"/>
                </a:lnTo>
                <a:lnTo>
                  <a:pt x="58057" y="0"/>
                </a:lnTo>
                <a:lnTo>
                  <a:pt x="203200" y="43543"/>
                </a:lnTo>
                <a:lnTo>
                  <a:pt x="348343" y="29029"/>
                </a:lnTo>
                <a:lnTo>
                  <a:pt x="435429" y="145143"/>
                </a:lnTo>
                <a:lnTo>
                  <a:pt x="304800" y="232229"/>
                </a:lnTo>
                <a:lnTo>
                  <a:pt x="290286" y="304800"/>
                </a:lnTo>
                <a:close/>
              </a:path>
            </a:pathLst>
          </a:cu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23850" y="674688"/>
            <a:ext cx="434975" cy="392112"/>
          </a:xfrm>
          <a:custGeom>
            <a:avLst/>
            <a:gdLst>
              <a:gd name="connsiteX0" fmla="*/ 290286 w 435429"/>
              <a:gd name="connsiteY0" fmla="*/ 304800 h 391886"/>
              <a:gd name="connsiteX1" fmla="*/ 130629 w 435429"/>
              <a:gd name="connsiteY1" fmla="*/ 391886 h 391886"/>
              <a:gd name="connsiteX2" fmla="*/ 0 w 435429"/>
              <a:gd name="connsiteY2" fmla="*/ 275772 h 391886"/>
              <a:gd name="connsiteX3" fmla="*/ 101600 w 435429"/>
              <a:gd name="connsiteY3" fmla="*/ 217715 h 391886"/>
              <a:gd name="connsiteX4" fmla="*/ 58057 w 435429"/>
              <a:gd name="connsiteY4" fmla="*/ 0 h 391886"/>
              <a:gd name="connsiteX5" fmla="*/ 203200 w 435429"/>
              <a:gd name="connsiteY5" fmla="*/ 43543 h 391886"/>
              <a:gd name="connsiteX6" fmla="*/ 348343 w 435429"/>
              <a:gd name="connsiteY6" fmla="*/ 29029 h 391886"/>
              <a:gd name="connsiteX7" fmla="*/ 435429 w 435429"/>
              <a:gd name="connsiteY7" fmla="*/ 145143 h 391886"/>
              <a:gd name="connsiteX8" fmla="*/ 304800 w 435429"/>
              <a:gd name="connsiteY8" fmla="*/ 232229 h 391886"/>
              <a:gd name="connsiteX9" fmla="*/ 290286 w 435429"/>
              <a:gd name="connsiteY9" fmla="*/ 30480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429" h="391886">
                <a:moveTo>
                  <a:pt x="290286" y="304800"/>
                </a:moveTo>
                <a:lnTo>
                  <a:pt x="130629" y="391886"/>
                </a:lnTo>
                <a:lnTo>
                  <a:pt x="0" y="275772"/>
                </a:lnTo>
                <a:lnTo>
                  <a:pt x="101600" y="217715"/>
                </a:lnTo>
                <a:lnTo>
                  <a:pt x="58057" y="0"/>
                </a:lnTo>
                <a:lnTo>
                  <a:pt x="203200" y="43543"/>
                </a:lnTo>
                <a:lnTo>
                  <a:pt x="348343" y="29029"/>
                </a:lnTo>
                <a:lnTo>
                  <a:pt x="435429" y="145143"/>
                </a:lnTo>
                <a:lnTo>
                  <a:pt x="304800" y="232229"/>
                </a:lnTo>
                <a:lnTo>
                  <a:pt x="290286" y="304800"/>
                </a:lnTo>
                <a:close/>
              </a:path>
            </a:pathLst>
          </a:cu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4338" y="1341438"/>
            <a:ext cx="434975" cy="390525"/>
          </a:xfrm>
          <a:custGeom>
            <a:avLst/>
            <a:gdLst>
              <a:gd name="connsiteX0" fmla="*/ 290286 w 435429"/>
              <a:gd name="connsiteY0" fmla="*/ 304800 h 391886"/>
              <a:gd name="connsiteX1" fmla="*/ 130629 w 435429"/>
              <a:gd name="connsiteY1" fmla="*/ 391886 h 391886"/>
              <a:gd name="connsiteX2" fmla="*/ 0 w 435429"/>
              <a:gd name="connsiteY2" fmla="*/ 275772 h 391886"/>
              <a:gd name="connsiteX3" fmla="*/ 101600 w 435429"/>
              <a:gd name="connsiteY3" fmla="*/ 217715 h 391886"/>
              <a:gd name="connsiteX4" fmla="*/ 58057 w 435429"/>
              <a:gd name="connsiteY4" fmla="*/ 0 h 391886"/>
              <a:gd name="connsiteX5" fmla="*/ 203200 w 435429"/>
              <a:gd name="connsiteY5" fmla="*/ 43543 h 391886"/>
              <a:gd name="connsiteX6" fmla="*/ 348343 w 435429"/>
              <a:gd name="connsiteY6" fmla="*/ 29029 h 391886"/>
              <a:gd name="connsiteX7" fmla="*/ 435429 w 435429"/>
              <a:gd name="connsiteY7" fmla="*/ 145143 h 391886"/>
              <a:gd name="connsiteX8" fmla="*/ 304800 w 435429"/>
              <a:gd name="connsiteY8" fmla="*/ 232229 h 391886"/>
              <a:gd name="connsiteX9" fmla="*/ 290286 w 435429"/>
              <a:gd name="connsiteY9" fmla="*/ 30480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429" h="391886">
                <a:moveTo>
                  <a:pt x="290286" y="304800"/>
                </a:moveTo>
                <a:lnTo>
                  <a:pt x="130629" y="391886"/>
                </a:lnTo>
                <a:lnTo>
                  <a:pt x="0" y="275772"/>
                </a:lnTo>
                <a:lnTo>
                  <a:pt x="101600" y="217715"/>
                </a:lnTo>
                <a:lnTo>
                  <a:pt x="58057" y="0"/>
                </a:lnTo>
                <a:lnTo>
                  <a:pt x="203200" y="43543"/>
                </a:lnTo>
                <a:lnTo>
                  <a:pt x="348343" y="29029"/>
                </a:lnTo>
                <a:lnTo>
                  <a:pt x="435429" y="145143"/>
                </a:lnTo>
                <a:lnTo>
                  <a:pt x="304800" y="232229"/>
                </a:lnTo>
                <a:lnTo>
                  <a:pt x="290286" y="304800"/>
                </a:lnTo>
                <a:close/>
              </a:path>
            </a:pathLst>
          </a:cu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71550" y="1341438"/>
            <a:ext cx="434975" cy="390525"/>
          </a:xfrm>
          <a:custGeom>
            <a:avLst/>
            <a:gdLst>
              <a:gd name="connsiteX0" fmla="*/ 290286 w 435429"/>
              <a:gd name="connsiteY0" fmla="*/ 304800 h 391886"/>
              <a:gd name="connsiteX1" fmla="*/ 130629 w 435429"/>
              <a:gd name="connsiteY1" fmla="*/ 391886 h 391886"/>
              <a:gd name="connsiteX2" fmla="*/ 0 w 435429"/>
              <a:gd name="connsiteY2" fmla="*/ 275772 h 391886"/>
              <a:gd name="connsiteX3" fmla="*/ 101600 w 435429"/>
              <a:gd name="connsiteY3" fmla="*/ 217715 h 391886"/>
              <a:gd name="connsiteX4" fmla="*/ 58057 w 435429"/>
              <a:gd name="connsiteY4" fmla="*/ 0 h 391886"/>
              <a:gd name="connsiteX5" fmla="*/ 203200 w 435429"/>
              <a:gd name="connsiteY5" fmla="*/ 43543 h 391886"/>
              <a:gd name="connsiteX6" fmla="*/ 348343 w 435429"/>
              <a:gd name="connsiteY6" fmla="*/ 29029 h 391886"/>
              <a:gd name="connsiteX7" fmla="*/ 435429 w 435429"/>
              <a:gd name="connsiteY7" fmla="*/ 145143 h 391886"/>
              <a:gd name="connsiteX8" fmla="*/ 304800 w 435429"/>
              <a:gd name="connsiteY8" fmla="*/ 232229 h 391886"/>
              <a:gd name="connsiteX9" fmla="*/ 290286 w 435429"/>
              <a:gd name="connsiteY9" fmla="*/ 30480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429" h="391886">
                <a:moveTo>
                  <a:pt x="290286" y="304800"/>
                </a:moveTo>
                <a:lnTo>
                  <a:pt x="130629" y="391886"/>
                </a:lnTo>
                <a:lnTo>
                  <a:pt x="0" y="275772"/>
                </a:lnTo>
                <a:lnTo>
                  <a:pt x="101600" y="217715"/>
                </a:lnTo>
                <a:lnTo>
                  <a:pt x="58057" y="0"/>
                </a:lnTo>
                <a:lnTo>
                  <a:pt x="203200" y="43543"/>
                </a:lnTo>
                <a:lnTo>
                  <a:pt x="348343" y="29029"/>
                </a:lnTo>
                <a:lnTo>
                  <a:pt x="435429" y="145143"/>
                </a:lnTo>
                <a:lnTo>
                  <a:pt x="304800" y="232229"/>
                </a:lnTo>
                <a:lnTo>
                  <a:pt x="290286" y="304800"/>
                </a:lnTo>
                <a:close/>
              </a:path>
            </a:pathLst>
          </a:cu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89038" y="2492375"/>
            <a:ext cx="3670300" cy="1008063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427538" y="6237288"/>
            <a:ext cx="304800" cy="36036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266825" y="6245225"/>
            <a:ext cx="190500" cy="352425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44788" y="4724400"/>
            <a:ext cx="3670300" cy="122555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1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3" t="12776" r="29842" b="79558"/>
          <a:stretch>
            <a:fillRect/>
          </a:stretch>
        </p:blipFill>
        <p:spPr bwMode="auto">
          <a:xfrm>
            <a:off x="6235700" y="44450"/>
            <a:ext cx="2908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9" t="40787" r="30000" b="9680"/>
          <a:stretch>
            <a:fillRect/>
          </a:stretch>
        </p:blipFill>
        <p:spPr bwMode="auto">
          <a:xfrm>
            <a:off x="414338" y="787400"/>
            <a:ext cx="8315325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333375" y="1684338"/>
            <a:ext cx="508000" cy="463550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46063" y="3671888"/>
            <a:ext cx="422275" cy="682625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V="1">
            <a:off x="333375" y="5661025"/>
            <a:ext cx="420688" cy="682625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5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16904" r="29842" b="5847"/>
          <a:stretch>
            <a:fillRect/>
          </a:stretch>
        </p:blipFill>
        <p:spPr bwMode="auto">
          <a:xfrm>
            <a:off x="1349375" y="14288"/>
            <a:ext cx="644525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2363" y="908050"/>
            <a:ext cx="431800" cy="433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538" y="908050"/>
            <a:ext cx="431800" cy="433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5738" y="908050"/>
            <a:ext cx="431800" cy="433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2500" y="908050"/>
            <a:ext cx="431800" cy="433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113" y="908050"/>
            <a:ext cx="433387" cy="433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75" y="942975"/>
            <a:ext cx="431800" cy="433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2363" y="2781300"/>
            <a:ext cx="431800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7538" y="2781300"/>
            <a:ext cx="431800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5738" y="2781300"/>
            <a:ext cx="431800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24250" y="2781300"/>
            <a:ext cx="431800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9113" y="2781300"/>
            <a:ext cx="433387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65400" y="2781300"/>
            <a:ext cx="431800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4075" y="2781300"/>
            <a:ext cx="431800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91088" y="4581525"/>
            <a:ext cx="431800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59288" y="4581525"/>
            <a:ext cx="431800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95738" y="4581525"/>
            <a:ext cx="431800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24250" y="4581525"/>
            <a:ext cx="431800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59113" y="4581525"/>
            <a:ext cx="433387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51113" y="4581525"/>
            <a:ext cx="431800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85975" y="4581525"/>
            <a:ext cx="431800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27188" y="4581525"/>
            <a:ext cx="431800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531100" y="6092825"/>
            <a:ext cx="269875" cy="319088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pic>
        <p:nvPicPr>
          <p:cNvPr id="25" name="Picture 24" descr="Ryadhyat 1 1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6" t="83889" r="50641" b="8909"/>
          <a:stretch/>
        </p:blipFill>
        <p:spPr>
          <a:xfrm>
            <a:off x="2949810" y="5934136"/>
            <a:ext cx="787798" cy="637288"/>
          </a:xfrm>
          <a:prstGeom prst="ellipse">
            <a:avLst/>
          </a:prstGeom>
        </p:spPr>
      </p:pic>
      <p:pic>
        <p:nvPicPr>
          <p:cNvPr id="26" name="Picture 25" descr="Ryadhyat 1 1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6" t="83889" r="50641" b="8909"/>
          <a:stretch/>
        </p:blipFill>
        <p:spPr>
          <a:xfrm>
            <a:off x="2301550" y="5934136"/>
            <a:ext cx="787798" cy="637288"/>
          </a:xfrm>
          <a:prstGeom prst="ellipse">
            <a:avLst/>
          </a:prstGeom>
        </p:spPr>
      </p:pic>
      <p:pic>
        <p:nvPicPr>
          <p:cNvPr id="27" name="Picture 26" descr="Ryadhyat 1 1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6" t="83889" r="50641" b="8909"/>
          <a:stretch/>
        </p:blipFill>
        <p:spPr>
          <a:xfrm>
            <a:off x="1627401" y="5934136"/>
            <a:ext cx="787798" cy="637288"/>
          </a:xfrm>
          <a:prstGeom prst="ellipse">
            <a:avLst/>
          </a:prstGeom>
        </p:spPr>
      </p:pic>
      <p:sp>
        <p:nvSpPr>
          <p:cNvPr id="28" name="Freeform 27"/>
          <p:cNvSpPr/>
          <p:nvPr/>
        </p:nvSpPr>
        <p:spPr>
          <a:xfrm flipV="1">
            <a:off x="1139825" y="5934075"/>
            <a:ext cx="420688" cy="682625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3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2" t="13071" r="30159" b="78969"/>
          <a:stretch>
            <a:fillRect/>
          </a:stretch>
        </p:blipFill>
        <p:spPr bwMode="auto">
          <a:xfrm>
            <a:off x="5314950" y="0"/>
            <a:ext cx="381476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2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0" t="50000" r="29681" b="246"/>
          <a:stretch>
            <a:fillRect/>
          </a:stretch>
        </p:blipFill>
        <p:spPr bwMode="auto">
          <a:xfrm>
            <a:off x="687388" y="857250"/>
            <a:ext cx="776922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3779838" y="1557338"/>
            <a:ext cx="254000" cy="463550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987675" y="1647825"/>
            <a:ext cx="254000" cy="463550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195513" y="1603375"/>
            <a:ext cx="254000" cy="465138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331913" y="1597025"/>
            <a:ext cx="254000" cy="465138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4388" y="1268413"/>
            <a:ext cx="539750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8125" y="1249363"/>
            <a:ext cx="539750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76938" y="1249363"/>
            <a:ext cx="539750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4163" y="1268413"/>
            <a:ext cx="539750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3613" y="1268413"/>
            <a:ext cx="541337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64388" y="1844675"/>
            <a:ext cx="541337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906838" y="3495675"/>
            <a:ext cx="211137" cy="341313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032125" y="3448050"/>
            <a:ext cx="209550" cy="341313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309813" y="3490913"/>
            <a:ext cx="211137" cy="341312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458913" y="3490913"/>
            <a:ext cx="209550" cy="341312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4388" y="3103563"/>
            <a:ext cx="541337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77013" y="3078163"/>
            <a:ext cx="539750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76938" y="3070225"/>
            <a:ext cx="539750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00675" y="3070225"/>
            <a:ext cx="539750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24413" y="3070225"/>
            <a:ext cx="539750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4388" y="3644900"/>
            <a:ext cx="539750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77013" y="3667125"/>
            <a:ext cx="539750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 flipV="1">
            <a:off x="3906838" y="5373688"/>
            <a:ext cx="211137" cy="341312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64388" y="4941888"/>
            <a:ext cx="539750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88125" y="4941888"/>
            <a:ext cx="539750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76938" y="4927600"/>
            <a:ext cx="539750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00675" y="4941888"/>
            <a:ext cx="539750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73613" y="4941888"/>
            <a:ext cx="541337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4388" y="5481638"/>
            <a:ext cx="539750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88125" y="5481638"/>
            <a:ext cx="539750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16625" y="5503863"/>
            <a:ext cx="539750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 flipV="1">
            <a:off x="3032125" y="5394325"/>
            <a:ext cx="209550" cy="341313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 flipV="1">
            <a:off x="2241550" y="5394325"/>
            <a:ext cx="209550" cy="341313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 flipV="1">
            <a:off x="1481138" y="5372100"/>
            <a:ext cx="209550" cy="341313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6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4" t="13367" r="30318" b="5257"/>
          <a:stretch>
            <a:fillRect/>
          </a:stretch>
        </p:blipFill>
        <p:spPr bwMode="auto">
          <a:xfrm>
            <a:off x="1527175" y="0"/>
            <a:ext cx="608965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2124075" y="981075"/>
            <a:ext cx="209550" cy="341313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flipV="1">
            <a:off x="2124075" y="2636838"/>
            <a:ext cx="209550" cy="341312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079625" y="4292600"/>
            <a:ext cx="254000" cy="360363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flipV="1">
            <a:off x="2103438" y="6021388"/>
            <a:ext cx="209550" cy="341312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4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 t="13071" r="29048" b="76904"/>
          <a:stretch>
            <a:fillRect/>
          </a:stretch>
        </p:blipFill>
        <p:spPr bwMode="auto">
          <a:xfrm>
            <a:off x="6516688" y="0"/>
            <a:ext cx="2627312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5" t="49336" r="28738" b="5847"/>
          <a:stretch>
            <a:fillRect/>
          </a:stretch>
        </p:blipFill>
        <p:spPr bwMode="auto">
          <a:xfrm>
            <a:off x="0" y="842963"/>
            <a:ext cx="9144000" cy="56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195513" y="842963"/>
            <a:ext cx="6048375" cy="1290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513" y="2132013"/>
            <a:ext cx="6048375" cy="129063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9388" y="5445125"/>
            <a:ext cx="8353425" cy="86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9388" y="4144963"/>
            <a:ext cx="8640762" cy="10842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3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13956" r="30000" b="3488"/>
          <a:stretch>
            <a:fillRect/>
          </a:stretch>
        </p:blipFill>
        <p:spPr bwMode="auto">
          <a:xfrm>
            <a:off x="1562100" y="0"/>
            <a:ext cx="60198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572000" y="188913"/>
            <a:ext cx="2736850" cy="1511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0" y="1916113"/>
            <a:ext cx="2736850" cy="136842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692275" y="1677988"/>
            <a:ext cx="2735263" cy="1511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03350" y="260350"/>
            <a:ext cx="3024188" cy="136842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27538" y="3644900"/>
            <a:ext cx="3154362" cy="15128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48188" y="5164138"/>
            <a:ext cx="3033712" cy="1512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35150" y="3630613"/>
            <a:ext cx="2449513" cy="1511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692275" y="5135563"/>
            <a:ext cx="2735263" cy="1511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4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عرض على الشاشة (3:4)‏</PresentationFormat>
  <Paragraphs>0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Adjacency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Hossam</dc:creator>
  <cp:lastModifiedBy>Hossam</cp:lastModifiedBy>
  <cp:revision>1</cp:revision>
  <dcterms:created xsi:type="dcterms:W3CDTF">2016-12-11T05:38:03Z</dcterms:created>
  <dcterms:modified xsi:type="dcterms:W3CDTF">2016-12-11T05:40:07Z</dcterms:modified>
</cp:coreProperties>
</file>