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FAF10E-3EBE-4B78-8EC0-69D3350F6EB9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DB78FC-3096-4FA9-A21A-0FB14A938F13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2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F21D-CDE3-42A8-9D4D-26A988485FC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CD1C-13E1-4F81-8725-0B265341D184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8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31C7-8D13-4D36-B38B-82E1AF9B4E83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BDA9-65DB-4691-969D-42AFB6850E44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2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E04B-6DB9-4B6B-8D32-CF5006695E7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80C6-9510-4421-B814-17462A1DF6ED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9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1014D-6A7B-4EA3-A67B-011417F4BE8B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58EE1A-AB48-420E-9B9F-D1DB7BCE8281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4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7344-675C-4A6E-B091-69671811E84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1B6F-5D77-4B2C-AD67-A586949BACEF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5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6C918B-F589-42FF-9B1D-B569F22934E7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5B8A18-A8D2-45FE-A774-49CCD95EB9F9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5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E2C3-86A8-4FC6-92E4-8602EBF8037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932C-F212-46D4-BCA8-6E4FC702EF70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5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5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021388"/>
            <a:ext cx="7731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A4D94-FB9B-4CD9-8CFA-B41559A5E15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887DE4-0B8A-46C0-9C9A-6C16C021E296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7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17C802-31A7-4535-967B-6E950834C0D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BB929-390E-4BD0-9A1B-34C417113217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6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C1B63D-5868-4EDA-A262-6CF555A834DA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B2D224-C5F0-4300-9482-8514D09C0861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F7334ED0-E6D9-4C77-B76A-15247C250461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4B8D0CDD-8776-445D-84D3-4E545490EE15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2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r" rtl="1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r" rtl="1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r" rtl="1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r" rtl="1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.xml"/><Relationship Id="rId5" Type="http://schemas.openxmlformats.org/officeDocument/2006/relationships/slide" Target="slide8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23096" r="5397" b="50664"/>
          <a:stretch>
            <a:fillRect/>
          </a:stretch>
        </p:blipFill>
        <p:spPr bwMode="auto">
          <a:xfrm>
            <a:off x="1979613" y="1484313"/>
            <a:ext cx="56626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7" t="49524" r="13441" b="33968"/>
          <a:stretch>
            <a:fillRect/>
          </a:stretch>
        </p:blipFill>
        <p:spPr bwMode="auto">
          <a:xfrm>
            <a:off x="8243888" y="1196975"/>
            <a:ext cx="579437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71156" r="33968" b="11075"/>
          <a:stretch>
            <a:fillRect/>
          </a:stretch>
        </p:blipFill>
        <p:spPr bwMode="auto">
          <a:xfrm>
            <a:off x="1152525" y="922338"/>
            <a:ext cx="6869113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4" t="25749" r="32698" b="56517"/>
          <a:stretch>
            <a:fillRect/>
          </a:stretch>
        </p:blipFill>
        <p:spPr bwMode="auto">
          <a:xfrm>
            <a:off x="1212850" y="3100388"/>
            <a:ext cx="68929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2080" y="1248460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35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1248459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2208" y="1832884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63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1832884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5490" y="2472596"/>
            <a:ext cx="12795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أربعة عشر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3875" y="2442979"/>
            <a:ext cx="8579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ثمانون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2240" y="360429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0582" y="360429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5470" y="3604291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6825" y="4675619"/>
            <a:ext cx="8771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21256" y="4716433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59066" y="4716433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68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43440" r="32698" b="9386"/>
          <a:stretch>
            <a:fillRect/>
          </a:stretch>
        </p:blipFill>
        <p:spPr bwMode="auto">
          <a:xfrm>
            <a:off x="1038225" y="287338"/>
            <a:ext cx="7494588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48871" y="69269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3968" y="69269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86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692696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8871" y="191683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968" y="1878439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94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8831" y="1921982"/>
            <a:ext cx="6463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8224" y="3183359"/>
            <a:ext cx="13628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خمسة عشر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0956" y="3228606"/>
            <a:ext cx="8723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سبعون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9407" y="3187001"/>
            <a:ext cx="8851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أربعون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7243" y="5013176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5393" y="5463282"/>
            <a:ext cx="16546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أثنان و تسعون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7" t="54443" r="12482" b="33810"/>
          <a:stretch>
            <a:fillRect/>
          </a:stretch>
        </p:blipFill>
        <p:spPr bwMode="auto">
          <a:xfrm>
            <a:off x="8316913" y="1916113"/>
            <a:ext cx="70643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65932" r="33810" b="6438"/>
          <a:stretch>
            <a:fillRect/>
          </a:stretch>
        </p:blipFill>
        <p:spPr bwMode="auto">
          <a:xfrm>
            <a:off x="1136650" y="115888"/>
            <a:ext cx="69278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22507" r="33015" b="52763"/>
          <a:stretch>
            <a:fillRect/>
          </a:stretch>
        </p:blipFill>
        <p:spPr bwMode="auto">
          <a:xfrm>
            <a:off x="1039813" y="3451225"/>
            <a:ext cx="67802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948488" y="2276475"/>
            <a:ext cx="871537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68538" y="2276475"/>
            <a:ext cx="871537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32588" y="5661025"/>
            <a:ext cx="871537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19475" y="5661025"/>
            <a:ext cx="8731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5" t="46388" r="33015" b="11449"/>
          <a:stretch>
            <a:fillRect/>
          </a:stretch>
        </p:blipFill>
        <p:spPr bwMode="auto">
          <a:xfrm>
            <a:off x="468313" y="404813"/>
            <a:ext cx="79375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724525" y="2636838"/>
            <a:ext cx="1008063" cy="561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1188" y="2636838"/>
            <a:ext cx="1008062" cy="561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5343599"/>
            <a:ext cx="3337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5" t="33121" r="32857" b="43349"/>
          <a:stretch>
            <a:fillRect/>
          </a:stretch>
        </p:blipFill>
        <p:spPr bwMode="auto">
          <a:xfrm>
            <a:off x="1042988" y="2474913"/>
            <a:ext cx="7227887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2" t="53651" r="13071" b="33810"/>
          <a:stretch>
            <a:fillRect/>
          </a:stretch>
        </p:blipFill>
        <p:spPr bwMode="auto">
          <a:xfrm>
            <a:off x="8316913" y="1908175"/>
            <a:ext cx="75723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66360" r="33650" b="14371"/>
          <a:stretch>
            <a:fillRect/>
          </a:stretch>
        </p:blipFill>
        <p:spPr bwMode="auto">
          <a:xfrm>
            <a:off x="1144588" y="115888"/>
            <a:ext cx="7219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6216" y="1261957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6983" y="1252787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4267" y="1261957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6296" y="1766013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7753" y="1772816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7704" y="1838021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674" y="2607295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7899" y="2607295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8627" y="2607294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4288" y="3212976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89156" y="3212976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48627" y="3212975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4485" y="3183359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378904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2642" y="378904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8809" y="378904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4485" y="378904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60232" y="4407495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9912" y="4407495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96868" y="4407495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00192" y="500517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68876" y="4983559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61448" y="500517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7" t="53493" r="12776" b="33968"/>
          <a:stretch>
            <a:fillRect/>
          </a:stretch>
        </p:blipFill>
        <p:spPr bwMode="auto">
          <a:xfrm>
            <a:off x="8243888" y="1484313"/>
            <a:ext cx="77311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69092" r="33968" b="10197"/>
          <a:stretch>
            <a:fillRect/>
          </a:stretch>
        </p:blipFill>
        <p:spPr bwMode="auto">
          <a:xfrm>
            <a:off x="995363" y="989013"/>
            <a:ext cx="72485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3" t="26677" r="33897" b="60394"/>
          <a:stretch>
            <a:fillRect/>
          </a:stretch>
        </p:blipFill>
        <p:spPr bwMode="auto">
          <a:xfrm>
            <a:off x="1339850" y="3600450"/>
            <a:ext cx="67595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6136" y="2436624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1613" y="2466241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1614" y="3042305"/>
            <a:ext cx="3642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6136" y="3067772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4642338"/>
            <a:ext cx="3642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1346" y="4649011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0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5" t="39607" r="33015" b="7321"/>
          <a:stretch>
            <a:fillRect/>
          </a:stretch>
        </p:blipFill>
        <p:spPr bwMode="auto">
          <a:xfrm>
            <a:off x="1017588" y="0"/>
            <a:ext cx="7505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48264" y="188640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188640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3581" y="188640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1954" y="2770177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1095127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3580" y="1095127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8264" y="1916832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1916832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3579" y="1916832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2780928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2325" y="2780928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48264" y="3573016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3861" y="3543399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3581" y="3501008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4101" y="1080886"/>
            <a:ext cx="3642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4128" y="6093296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7" t="57619" r="12482" b="33015"/>
          <a:stretch>
            <a:fillRect/>
          </a:stretch>
        </p:blipFill>
        <p:spPr bwMode="auto">
          <a:xfrm>
            <a:off x="8377238" y="1965325"/>
            <a:ext cx="76676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57002" r="33015" b="9052"/>
          <a:stretch>
            <a:fillRect/>
          </a:stretch>
        </p:blipFill>
        <p:spPr bwMode="auto">
          <a:xfrm>
            <a:off x="1003300" y="188913"/>
            <a:ext cx="73802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19011" r="35378" b="72775"/>
          <a:stretch>
            <a:fillRect/>
          </a:stretch>
        </p:blipFill>
        <p:spPr bwMode="auto">
          <a:xfrm>
            <a:off x="1116013" y="5100638"/>
            <a:ext cx="713263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5724525" y="692150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721350" y="981075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724525" y="1268413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721350" y="1557338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721350" y="1773238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4183" y="1988840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2268538" y="1341438"/>
            <a:ext cx="215900" cy="1793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268538" y="1592263"/>
            <a:ext cx="215900" cy="1809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2268538" y="1881188"/>
            <a:ext cx="215900" cy="1793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6947" y="3813122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870450" y="2949575"/>
            <a:ext cx="930275" cy="958850"/>
            <a:chOff x="4870483" y="2949000"/>
            <a:chExt cx="930242" cy="960106"/>
          </a:xfrm>
        </p:grpSpPr>
        <p:sp>
          <p:nvSpPr>
            <p:cNvPr id="28" name="Rectangle 27"/>
            <p:cNvSpPr/>
            <p:nvPr/>
          </p:nvSpPr>
          <p:spPr>
            <a:xfrm>
              <a:off x="5594357" y="2949000"/>
              <a:ext cx="179382" cy="19234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08627" y="2949000"/>
              <a:ext cx="179381" cy="19234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27658" y="2949000"/>
              <a:ext cx="179381" cy="19234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49865" y="2949000"/>
              <a:ext cx="177794" cy="19234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70483" y="2949000"/>
              <a:ext cx="179382" cy="19234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16582" y="3141340"/>
              <a:ext cx="179382" cy="19233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32438" y="3141340"/>
              <a:ext cx="179382" cy="19233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51469" y="3141340"/>
              <a:ext cx="179382" cy="19233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72089" y="3141340"/>
              <a:ext cx="179381" cy="19233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94295" y="3141340"/>
              <a:ext cx="177794" cy="19233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99120" y="3333678"/>
              <a:ext cx="177794" cy="1907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13389" y="3333678"/>
              <a:ext cx="179382" cy="1907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232420" y="3333678"/>
              <a:ext cx="179382" cy="1907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54626" y="3333678"/>
              <a:ext cx="177794" cy="1907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75246" y="3333678"/>
              <a:ext cx="179381" cy="1907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21344" y="3524428"/>
              <a:ext cx="179381" cy="19234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37201" y="3524428"/>
              <a:ext cx="179381" cy="19234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256232" y="3524428"/>
              <a:ext cx="177794" cy="19234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76851" y="3524428"/>
              <a:ext cx="179382" cy="19234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97470" y="3524428"/>
              <a:ext cx="179381" cy="19234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594357" y="3716767"/>
              <a:ext cx="179382" cy="19233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08627" y="3716767"/>
              <a:ext cx="179381" cy="19233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227658" y="3716767"/>
              <a:ext cx="179381" cy="19233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049865" y="3716767"/>
              <a:ext cx="177794" cy="19233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70483" y="3716767"/>
              <a:ext cx="179382" cy="19233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5054412" y="3975447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331913" y="2349500"/>
            <a:ext cx="215900" cy="2873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85913" y="2349500"/>
            <a:ext cx="215900" cy="2873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331913" y="2684463"/>
            <a:ext cx="215900" cy="2889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585913" y="2684463"/>
            <a:ext cx="215900" cy="2889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331913" y="3044825"/>
            <a:ext cx="215900" cy="2873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585913" y="3044825"/>
            <a:ext cx="215900" cy="2873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331913" y="3381375"/>
            <a:ext cx="215900" cy="2873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585913" y="3381375"/>
            <a:ext cx="215900" cy="2873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96136" y="558924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356372" y="5589239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76854" y="558924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699792" y="5578726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07704" y="5559623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536408" y="5559623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5" t="31647" r="33492" b="8795"/>
          <a:stretch>
            <a:fillRect/>
          </a:stretch>
        </p:blipFill>
        <p:spPr bwMode="auto">
          <a:xfrm>
            <a:off x="1042988" y="74613"/>
            <a:ext cx="6738937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446588" y="549275"/>
            <a:ext cx="701675" cy="647700"/>
            <a:chOff x="4535996" y="548680"/>
            <a:chExt cx="468052" cy="432048"/>
          </a:xfrm>
        </p:grpSpPr>
        <p:sp>
          <p:nvSpPr>
            <p:cNvPr id="3" name="Rectangle 2"/>
            <p:cNvSpPr/>
            <p:nvPr/>
          </p:nvSpPr>
          <p:spPr>
            <a:xfrm>
              <a:off x="4788024" y="548680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896036" y="548680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35996" y="548680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4008" y="548680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88024" y="692696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96036" y="692696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5996" y="692696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4008" y="692696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8024" y="836712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96036" y="836712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5996" y="836712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44008" y="836712"/>
              <a:ext cx="1080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04564" y="1196752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62419" y="872716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425619" y="550799"/>
            <a:ext cx="576064" cy="224408"/>
            <a:chOff x="1403648" y="1700808"/>
            <a:chExt cx="576064" cy="22440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1403648" y="1700808"/>
              <a:ext cx="144016" cy="11439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484040" y="1810817"/>
              <a:ext cx="144016" cy="11439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619672" y="1802433"/>
              <a:ext cx="144016" cy="11439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547664" y="1700808"/>
              <a:ext cx="144016" cy="11439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691680" y="1700808"/>
              <a:ext cx="144016" cy="11439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772072" y="1810817"/>
              <a:ext cx="144016" cy="11439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835696" y="1700808"/>
              <a:ext cx="144016" cy="11439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558026" y="836712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62869" y="872321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03648" y="857907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362325" y="1844675"/>
            <a:ext cx="900113" cy="950913"/>
            <a:chOff x="7884368" y="1988840"/>
            <a:chExt cx="721794" cy="729906"/>
          </a:xfrm>
        </p:grpSpPr>
        <p:sp>
          <p:nvSpPr>
            <p:cNvPr id="34" name="Rectangle 33"/>
            <p:cNvSpPr/>
            <p:nvPr/>
          </p:nvSpPr>
          <p:spPr>
            <a:xfrm>
              <a:off x="8172067" y="2565210"/>
              <a:ext cx="143850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315917" y="2565210"/>
              <a:ext cx="145123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84368" y="2565210"/>
              <a:ext cx="143850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028218" y="2574958"/>
              <a:ext cx="143849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172067" y="2565210"/>
              <a:ext cx="143850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462312" y="2565210"/>
              <a:ext cx="143850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44629" y="2410455"/>
              <a:ext cx="143849" cy="14500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388478" y="2410455"/>
              <a:ext cx="143850" cy="14500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56930" y="2410455"/>
              <a:ext cx="143849" cy="14500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00779" y="2421422"/>
              <a:ext cx="143850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44629" y="2410455"/>
              <a:ext cx="143849" cy="14500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72067" y="2266667"/>
              <a:ext cx="143850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315917" y="2266667"/>
              <a:ext cx="145123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28218" y="2276416"/>
              <a:ext cx="143849" cy="14500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72067" y="2266667"/>
              <a:ext cx="143850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100779" y="2132628"/>
              <a:ext cx="143850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244629" y="2132628"/>
              <a:ext cx="143849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100779" y="2132628"/>
              <a:ext cx="143850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172067" y="1988840"/>
              <a:ext cx="143850" cy="1437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491880" y="2780928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559017" y="3444637"/>
            <a:ext cx="912735" cy="731945"/>
            <a:chOff x="7782260" y="3561151"/>
            <a:chExt cx="912735" cy="731945"/>
          </a:xfrm>
          <a:solidFill>
            <a:srgbClr val="7030A0"/>
          </a:solidFill>
        </p:grpSpPr>
        <p:sp>
          <p:nvSpPr>
            <p:cNvPr id="55" name="Isosceles Triangle 54"/>
            <p:cNvSpPr/>
            <p:nvPr/>
          </p:nvSpPr>
          <p:spPr>
            <a:xfrm>
              <a:off x="8478971" y="4065207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8262947" y="4065207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8028625" y="4077072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7812601" y="4077072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8458957" y="3798745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8242933" y="3798745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8008611" y="3810610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7792587" y="3810610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8448630" y="3561151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8232606" y="3561151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7998284" y="3573016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782260" y="3573016"/>
              <a:ext cx="216024" cy="216024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3779912" y="4191471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779912" y="6237312"/>
            <a:ext cx="7040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2" t="49365" r="13367" b="33333"/>
          <a:stretch>
            <a:fillRect/>
          </a:stretch>
        </p:blipFill>
        <p:spPr bwMode="auto">
          <a:xfrm>
            <a:off x="8456613" y="1214438"/>
            <a:ext cx="6524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61424" r="33015" b="6438"/>
          <a:stretch>
            <a:fillRect/>
          </a:stretch>
        </p:blipFill>
        <p:spPr bwMode="auto">
          <a:xfrm>
            <a:off x="1028700" y="115888"/>
            <a:ext cx="72532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175" y="449263"/>
            <a:ext cx="288925" cy="3240087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8038" y="463550"/>
            <a:ext cx="287337" cy="3240088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050" y="469900"/>
            <a:ext cx="288925" cy="3240088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350" y="469900"/>
            <a:ext cx="288925" cy="3240088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0338" y="469900"/>
            <a:ext cx="287337" cy="3240088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87675" y="449263"/>
            <a:ext cx="360363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87675" y="779463"/>
            <a:ext cx="360363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87675" y="1077913"/>
            <a:ext cx="360363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87675" y="1408113"/>
            <a:ext cx="360363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87675" y="1722438"/>
            <a:ext cx="360363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87675" y="2052638"/>
            <a:ext cx="360363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87675" y="2351088"/>
            <a:ext cx="360363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87675" y="2681288"/>
            <a:ext cx="360363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87675" y="3024188"/>
            <a:ext cx="360363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87675" y="3354388"/>
            <a:ext cx="360363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73188" y="468313"/>
            <a:ext cx="35877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73188" y="798513"/>
            <a:ext cx="35877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73188" y="1098550"/>
            <a:ext cx="358775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73188" y="1428750"/>
            <a:ext cx="358775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73188" y="1741488"/>
            <a:ext cx="35877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3188" y="2071688"/>
            <a:ext cx="35877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73188" y="2370138"/>
            <a:ext cx="35877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73188" y="2700338"/>
            <a:ext cx="35877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373188" y="3043238"/>
            <a:ext cx="35877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373188" y="3373438"/>
            <a:ext cx="35877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403648" y="1895475"/>
            <a:ext cx="3288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434795" y="2230438"/>
            <a:ext cx="3288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362787" y="3187700"/>
            <a:ext cx="3288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362787" y="3481388"/>
            <a:ext cx="3288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362787" y="596900"/>
            <a:ext cx="3288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362787" y="957263"/>
            <a:ext cx="3288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362787" y="1243013"/>
            <a:ext cx="3288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403648" y="1609725"/>
            <a:ext cx="3288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362787" y="2571750"/>
            <a:ext cx="3288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62787" y="2859088"/>
            <a:ext cx="3288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711" name="Picture 41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5" t="18083" r="33810" b="56371"/>
          <a:stretch>
            <a:fillRect/>
          </a:stretch>
        </p:blipFill>
        <p:spPr bwMode="auto">
          <a:xfrm>
            <a:off x="4859338" y="3144838"/>
            <a:ext cx="3524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6228184" y="4005064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69276" y="4005063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7228" y="4005064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06312" y="4005064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94839" y="4797152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37228" y="4797152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06312" y="4797151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sldjump"/>
          </p:cNvPr>
          <p:cNvSpPr/>
          <p:nvPr/>
        </p:nvSpPr>
        <p:spPr>
          <a:xfrm>
            <a:off x="5220072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1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4211960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2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3203848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3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5220072" y="273774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4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>
            <a:hlinkClick r:id="rId6" action="ppaction://hlinksldjump"/>
          </p:cNvPr>
          <p:cNvSpPr/>
          <p:nvPr/>
        </p:nvSpPr>
        <p:spPr>
          <a:xfrm>
            <a:off x="4211960" y="2752080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5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rId7" action="ppaction://hlinksldjump"/>
          </p:cNvPr>
          <p:cNvSpPr/>
          <p:nvPr/>
        </p:nvSpPr>
        <p:spPr>
          <a:xfrm>
            <a:off x="3203848" y="278092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6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>
            <a:hlinkClick r:id="rId8" action="ppaction://hlinksldjump"/>
          </p:cNvPr>
          <p:cNvSpPr/>
          <p:nvPr/>
        </p:nvSpPr>
        <p:spPr>
          <a:xfrm>
            <a:off x="5220072" y="374585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7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Oval 8">
            <a:hlinkClick r:id="rId9" action="ppaction://hlinksldjump"/>
          </p:cNvPr>
          <p:cNvSpPr/>
          <p:nvPr/>
        </p:nvSpPr>
        <p:spPr>
          <a:xfrm>
            <a:off x="4211960" y="3760192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 action="ppaction://hlinksldjump"/>
              </a:rPr>
              <a:t>8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val 9">
            <a:hlinkClick r:id="rId10" action="ppaction://hlinksldjump"/>
          </p:cNvPr>
          <p:cNvSpPr/>
          <p:nvPr/>
        </p:nvSpPr>
        <p:spPr>
          <a:xfrm>
            <a:off x="3203848" y="3789040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action="ppaction://hlinksldjump"/>
              </a:rPr>
              <a:t>9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6300192" y="1772816"/>
            <a:ext cx="1440160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 action="ppaction://hlinksldjump"/>
              </a:rPr>
              <a:t>التهيئة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4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0" t="43781" r="33810" b="10565"/>
          <a:stretch>
            <a:fillRect/>
          </a:stretch>
        </p:blipFill>
        <p:spPr bwMode="auto">
          <a:xfrm>
            <a:off x="1187450" y="260350"/>
            <a:ext cx="771048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6136" y="764704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685" y="122636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888" y="807095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1311151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7348" y="1959223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2463279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3888" y="1989173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9688" y="1959223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7824" y="2535287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1821" y="4551511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5462" y="5589240"/>
            <a:ext cx="5309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4" t="20737" r="35239" b="7027"/>
          <a:stretch>
            <a:fillRect/>
          </a:stretch>
        </p:blipFill>
        <p:spPr bwMode="auto">
          <a:xfrm>
            <a:off x="1116013" y="115888"/>
            <a:ext cx="4741862" cy="664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t="14896" r="34126" b="79263"/>
          <a:stretch>
            <a:fillRect/>
          </a:stretch>
        </p:blipFill>
        <p:spPr bwMode="auto">
          <a:xfrm>
            <a:off x="6011863" y="0"/>
            <a:ext cx="26574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4249" y="148478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1484784"/>
            <a:ext cx="415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79912" y="2708920"/>
            <a:ext cx="1440160" cy="28803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39752" y="2708920"/>
            <a:ext cx="1440160" cy="28803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4647" y="2701415"/>
            <a:ext cx="2935425" cy="295537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35896" y="3717032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0937" y="3717031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3768" y="3717032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4714" y="4551511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8045" y="4529357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35896" y="4529356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656" y="4542744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4290" y="6279703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39952" y="6279703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2122" y="6279702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5776" y="6260230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0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27814" r="33176" b="13512"/>
          <a:stretch>
            <a:fillRect/>
          </a:stretch>
        </p:blipFill>
        <p:spPr bwMode="auto">
          <a:xfrm>
            <a:off x="1042988" y="25400"/>
            <a:ext cx="6935787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1" t="53017" r="12480" b="33652"/>
          <a:stretch>
            <a:fillRect/>
          </a:stretch>
        </p:blipFill>
        <p:spPr bwMode="auto">
          <a:xfrm>
            <a:off x="7978775" y="1835150"/>
            <a:ext cx="59531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923088" y="1965325"/>
            <a:ext cx="241300" cy="211138"/>
            <a:chOff x="6923314" y="1964820"/>
            <a:chExt cx="240974" cy="212323"/>
          </a:xfrm>
        </p:grpSpPr>
        <p:sp>
          <p:nvSpPr>
            <p:cNvPr id="4" name="Freeform 3"/>
            <p:cNvSpPr/>
            <p:nvPr/>
          </p:nvSpPr>
          <p:spPr>
            <a:xfrm>
              <a:off x="6923314" y="1964820"/>
              <a:ext cx="101600" cy="212323"/>
            </a:xfrm>
            <a:custGeom>
              <a:avLst/>
              <a:gdLst>
                <a:gd name="connsiteX0" fmla="*/ 101600 w 101600"/>
                <a:gd name="connsiteY0" fmla="*/ 9123 h 212323"/>
                <a:gd name="connsiteX1" fmla="*/ 0 w 101600"/>
                <a:gd name="connsiteY1" fmla="*/ 23637 h 212323"/>
                <a:gd name="connsiteX2" fmla="*/ 101600 w 101600"/>
                <a:gd name="connsiteY2" fmla="*/ 212323 h 21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12323">
                  <a:moveTo>
                    <a:pt x="101600" y="9123"/>
                  </a:moveTo>
                  <a:cubicBezTo>
                    <a:pt x="50800" y="-554"/>
                    <a:pt x="0" y="-10230"/>
                    <a:pt x="0" y="23637"/>
                  </a:cubicBezTo>
                  <a:cubicBezTo>
                    <a:pt x="0" y="57504"/>
                    <a:pt x="50800" y="134913"/>
                    <a:pt x="101600" y="212323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black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071360" y="2017776"/>
              <a:ext cx="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5622528" y="1988840"/>
            <a:ext cx="101600" cy="212323"/>
          </a:xfrm>
          <a:custGeom>
            <a:avLst/>
            <a:gdLst>
              <a:gd name="connsiteX0" fmla="*/ 101600 w 101600"/>
              <a:gd name="connsiteY0" fmla="*/ 9123 h 212323"/>
              <a:gd name="connsiteX1" fmla="*/ 0 w 101600"/>
              <a:gd name="connsiteY1" fmla="*/ 23637 h 212323"/>
              <a:gd name="connsiteX2" fmla="*/ 101600 w 101600"/>
              <a:gd name="connsiteY2" fmla="*/ 212323 h 21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212323">
                <a:moveTo>
                  <a:pt x="101600" y="9123"/>
                </a:moveTo>
                <a:cubicBezTo>
                  <a:pt x="50800" y="-554"/>
                  <a:pt x="0" y="-10230"/>
                  <a:pt x="0" y="23637"/>
                </a:cubicBezTo>
                <a:cubicBezTo>
                  <a:pt x="0" y="57504"/>
                  <a:pt x="50800" y="134913"/>
                  <a:pt x="101600" y="21232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848" y="183490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4677" y="184482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732240" y="4005064"/>
            <a:ext cx="101600" cy="212323"/>
          </a:xfrm>
          <a:custGeom>
            <a:avLst/>
            <a:gdLst>
              <a:gd name="connsiteX0" fmla="*/ 101600 w 101600"/>
              <a:gd name="connsiteY0" fmla="*/ 9123 h 212323"/>
              <a:gd name="connsiteX1" fmla="*/ 0 w 101600"/>
              <a:gd name="connsiteY1" fmla="*/ 23637 h 212323"/>
              <a:gd name="connsiteX2" fmla="*/ 101600 w 101600"/>
              <a:gd name="connsiteY2" fmla="*/ 212323 h 21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212323">
                <a:moveTo>
                  <a:pt x="101600" y="9123"/>
                </a:moveTo>
                <a:cubicBezTo>
                  <a:pt x="50800" y="-554"/>
                  <a:pt x="0" y="-10230"/>
                  <a:pt x="0" y="23637"/>
                </a:cubicBezTo>
                <a:cubicBezTo>
                  <a:pt x="0" y="57504"/>
                  <a:pt x="50800" y="134913"/>
                  <a:pt x="101600" y="21232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9492" y="391389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783040" y="4504442"/>
            <a:ext cx="101600" cy="212323"/>
          </a:xfrm>
          <a:custGeom>
            <a:avLst/>
            <a:gdLst>
              <a:gd name="connsiteX0" fmla="*/ 101600 w 101600"/>
              <a:gd name="connsiteY0" fmla="*/ 9123 h 212323"/>
              <a:gd name="connsiteX1" fmla="*/ 0 w 101600"/>
              <a:gd name="connsiteY1" fmla="*/ 23637 h 212323"/>
              <a:gd name="connsiteX2" fmla="*/ 101600 w 101600"/>
              <a:gd name="connsiteY2" fmla="*/ 212323 h 21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212323">
                <a:moveTo>
                  <a:pt x="101600" y="9123"/>
                </a:moveTo>
                <a:cubicBezTo>
                  <a:pt x="50800" y="-554"/>
                  <a:pt x="0" y="-10230"/>
                  <a:pt x="0" y="23637"/>
                </a:cubicBezTo>
                <a:cubicBezTo>
                  <a:pt x="0" y="57504"/>
                  <a:pt x="50800" y="134913"/>
                  <a:pt x="101600" y="21232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5545" y="42930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4008" y="42930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05827" y="3913013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51321" y="391389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9872" y="42930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44249" y="42930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2698" y="42930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40518" y="573325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0006" y="573325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8624" y="621375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95545" y="621375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37614" y="621375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19872" y="58052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50927" y="58052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98159" y="629015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41225" y="6227703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62304" y="623731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18968" r="32539" b="26192"/>
          <a:stretch>
            <a:fillRect/>
          </a:stretch>
        </p:blipFill>
        <p:spPr bwMode="auto">
          <a:xfrm>
            <a:off x="1042988" y="-6350"/>
            <a:ext cx="74549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6296" y="177281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51131" y="177281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177281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4717" y="177281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2974" y="386104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8144" y="386104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2878" y="42930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2" y="42930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5346" y="42930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3563" y="386104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4717" y="386104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0038" y="42930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3768" y="427393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7664" y="4293096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42974" y="58772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85684" y="58772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20272" y="638132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39163" y="640049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95346" y="638132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05170" y="58772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91435" y="587727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4938" y="640049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17050" y="640049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6943" y="6381328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t="73810" r="33492" b="8794"/>
          <a:stretch>
            <a:fillRect/>
          </a:stretch>
        </p:blipFill>
        <p:spPr bwMode="auto">
          <a:xfrm>
            <a:off x="1071563" y="1916113"/>
            <a:ext cx="80692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1171" y="335699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56709" r="34286" b="12628"/>
          <a:stretch>
            <a:fillRect/>
          </a:stretch>
        </p:blipFill>
        <p:spPr bwMode="auto">
          <a:xfrm>
            <a:off x="1071563" y="188913"/>
            <a:ext cx="633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23685" r="33015" b="48599"/>
          <a:stretch>
            <a:fillRect/>
          </a:stretch>
        </p:blipFill>
        <p:spPr bwMode="auto">
          <a:xfrm>
            <a:off x="1331913" y="3573463"/>
            <a:ext cx="5883275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7" t="43492" r="13071" b="33652"/>
          <a:stretch>
            <a:fillRect/>
          </a:stretch>
        </p:blipFill>
        <p:spPr bwMode="auto">
          <a:xfrm>
            <a:off x="7885113" y="549275"/>
            <a:ext cx="763587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364163" y="1341438"/>
            <a:ext cx="287337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76375" y="1358900"/>
            <a:ext cx="287338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41938" y="2924175"/>
            <a:ext cx="28892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24075" y="2852738"/>
            <a:ext cx="287338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62400" y="4745038"/>
            <a:ext cx="28892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71775" y="4727575"/>
            <a:ext cx="287338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72225" y="6381750"/>
            <a:ext cx="287338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24300" y="6308725"/>
            <a:ext cx="287338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4075" y="6361113"/>
            <a:ext cx="287338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9" t="51695" r="33652" b="22900"/>
          <a:stretch>
            <a:fillRect/>
          </a:stretch>
        </p:blipFill>
        <p:spPr bwMode="auto">
          <a:xfrm>
            <a:off x="1116013" y="1412875"/>
            <a:ext cx="77771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308850" y="2924175"/>
            <a:ext cx="431800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435600" y="296068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84663" y="2924175"/>
            <a:ext cx="431800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11413" y="2924175"/>
            <a:ext cx="431800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08850" y="42926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27763" y="4259263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92275" y="4259263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 t="13071" r="33809" b="75136"/>
          <a:stretch>
            <a:fillRect/>
          </a:stretch>
        </p:blipFill>
        <p:spPr bwMode="auto">
          <a:xfrm>
            <a:off x="7169150" y="0"/>
            <a:ext cx="1971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20737" r="33333" b="10564"/>
          <a:stretch>
            <a:fillRect/>
          </a:stretch>
        </p:blipFill>
        <p:spPr bwMode="auto">
          <a:xfrm>
            <a:off x="1476375" y="44450"/>
            <a:ext cx="5738813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613" y="0"/>
            <a:ext cx="1944687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5910" y="1916832"/>
            <a:ext cx="6463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بدور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3345" y="3140968"/>
            <a:ext cx="3577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4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5327" y="5466710"/>
            <a:ext cx="8034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16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البنفسجى</a:t>
            </a:r>
            <a:endParaRPr lang="en-US" sz="16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2878" y="5466710"/>
            <a:ext cx="6094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الاحمر</a:t>
            </a:r>
            <a:endParaRPr lang="en-US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8765" y="5466710"/>
            <a:ext cx="50366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1600" b="1" dirty="0">
                <a:ln w="1905"/>
                <a:solidFill>
                  <a:srgbClr val="9643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البنى</a:t>
            </a:r>
            <a:endParaRPr lang="en-US" sz="1600" b="1" dirty="0">
              <a:ln w="1905"/>
              <a:solidFill>
                <a:srgbClr val="9643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0225" y="5466710"/>
            <a:ext cx="6832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1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الاخضر</a:t>
            </a:r>
            <a:endParaRPr lang="en-US" sz="1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8441" y="6381328"/>
            <a:ext cx="41549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53</a:t>
            </a:r>
            <a:endParaRPr lang="en-US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</Words>
  <Application>Microsoft Office PowerPoint</Application>
  <PresentationFormat>عرض على الشاشة (3:4)‏</PresentationFormat>
  <Paragraphs>179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Solstice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2016-12-15T05:37:39Z</dcterms:created>
  <dcterms:modified xsi:type="dcterms:W3CDTF">2016-12-15T05:39:05Z</dcterms:modified>
</cp:coreProperties>
</file>