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B80C-E5CB-4B6E-BD71-F2B9FB89C5B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8FE33-35BC-48D6-8B43-028A0C020267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1689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B5511-6E0E-4B8F-BCB9-D53063C3A9F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2978-6072-4B36-AB91-D200A0359BA0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0299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5F70-C791-4FA7-865E-0A386D75D37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2DA67-9570-4565-B538-9867DCD54698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7137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 (x86)\Microsoft Office\MEDIA\CAGCAT10\j0185604.wmf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5850"/>
            <a:ext cx="6048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4C0F-94AE-450C-98CF-70A07BA4C86D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E668-4FEE-48E5-8C6E-85FD00C9015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1797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941A-6FD9-47B0-AB51-CEFEE11A3F2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BDD2-D640-49B8-9C6F-6C17A5972243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519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59BB1-2280-444B-A2D9-3B8EF2E25E9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D1B8-A9DA-4FEE-BFCF-1C0BB3925396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686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5B061-401E-4741-B0EA-2EFDA65B165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08DB-1377-442C-AC10-454C294423DF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985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A6749-D1E3-44E0-8970-0C827E43F36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3FAA-51BD-4606-8CAB-1A1DD6DFC9FF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4789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7073-CDE0-4518-B235-DBF2AB6931F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4698-48A0-46C7-9E3D-EB1D3824071F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2984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B3BA3-A373-4112-85F6-CB0286486BE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690ED-72A4-446D-9C8D-71EE4EF87384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289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1FFDE-6E8C-4391-A03C-80995E13F9B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9033-7A88-42FE-BAE4-67FA28F9F715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075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417A4E-52E0-4ADE-9DB9-E4044EB79A7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278005-AE62-4358-A976-91252579F7A9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0266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9pPr>
    </p:titleStyle>
    <p:bodyStyle>
      <a:lvl1pPr marL="3429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r" rtl="1" fontAlgn="base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r" rtl="1" fontAlgn="base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r" rtl="1" fontAlgn="base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EG" dirty="0" smtClean="0"/>
              <a:t>الفصل السادس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ar-EG" dirty="0" smtClean="0"/>
              <a:t>الجمع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035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b="18443"/>
          <a:stretch>
            <a:fillRect/>
          </a:stretch>
        </p:blipFill>
        <p:spPr>
          <a:xfrm>
            <a:off x="950913" y="-1588"/>
            <a:ext cx="7242175" cy="6861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6-8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تكوين الاعداد 10و11و 12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41438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36675"/>
            <a:ext cx="1195388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4143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36675"/>
            <a:ext cx="11953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875463" y="2711450"/>
            <a:ext cx="217487" cy="252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83363" y="2711450"/>
            <a:ext cx="215900" cy="252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03963" y="2711450"/>
            <a:ext cx="217487" cy="252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11863" y="2711450"/>
            <a:ext cx="215900" cy="252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51500" y="2711450"/>
            <a:ext cx="215900" cy="252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59400" y="2711450"/>
            <a:ext cx="215900" cy="2524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83400" y="3068638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591300" y="3068638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11900" y="3068638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11863" y="3068638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9438" y="3068638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64163" y="3068638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58933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567113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26"/>
          <p:cNvSpPr/>
          <p:nvPr/>
        </p:nvSpPr>
        <p:spPr>
          <a:xfrm>
            <a:off x="3779838" y="2719388"/>
            <a:ext cx="215900" cy="252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487738" y="2719388"/>
            <a:ext cx="215900" cy="252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08338" y="2719388"/>
            <a:ext cx="215900" cy="252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16238" y="2719388"/>
            <a:ext cx="215900" cy="252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555875" y="2719388"/>
            <a:ext cx="215900" cy="252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78250" y="3065463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4563" y="3065463"/>
            <a:ext cx="217487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206750" y="3065463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906713" y="3065463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554288" y="3065463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3589338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3567113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Oval 39"/>
          <p:cNvSpPr/>
          <p:nvPr/>
        </p:nvSpPr>
        <p:spPr>
          <a:xfrm>
            <a:off x="6846888" y="4941888"/>
            <a:ext cx="215900" cy="250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553200" y="4941888"/>
            <a:ext cx="215900" cy="250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275388" y="4941888"/>
            <a:ext cx="215900" cy="250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981700" y="4941888"/>
            <a:ext cx="215900" cy="250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621338" y="4941888"/>
            <a:ext cx="215900" cy="250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267325" y="4941888"/>
            <a:ext cx="215900" cy="250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0063" y="5300663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557963" y="5300663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278563" y="5300663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978525" y="5300663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626100" y="5300663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330825" y="5300663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5732463"/>
            <a:ext cx="1195388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5732463"/>
            <a:ext cx="119538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Oval 53"/>
          <p:cNvSpPr/>
          <p:nvPr/>
        </p:nvSpPr>
        <p:spPr>
          <a:xfrm>
            <a:off x="3770313" y="4941888"/>
            <a:ext cx="215900" cy="250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3478213" y="4941888"/>
            <a:ext cx="215900" cy="250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3198813" y="4941888"/>
            <a:ext cx="215900" cy="250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06713" y="4941888"/>
            <a:ext cx="215900" cy="250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779838" y="5300663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487738" y="5300663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208338" y="5300663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908300" y="5300663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555875" y="5300663"/>
            <a:ext cx="215900" cy="252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555875" y="4918075"/>
            <a:ext cx="215900" cy="250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5649913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661025"/>
            <a:ext cx="1195388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7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8" b="16327"/>
          <a:stretch>
            <a:fillRect/>
          </a:stretch>
        </p:blipFill>
        <p:spPr>
          <a:xfrm>
            <a:off x="1127125" y="-1588"/>
            <a:ext cx="6889750" cy="6861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6-9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الجمع الرأسى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96975"/>
            <a:ext cx="11953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1182688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44600"/>
            <a:ext cx="10541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457200"/>
            <a:ext cx="11953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1052513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655763"/>
            <a:ext cx="1054100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3284538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298825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298825"/>
            <a:ext cx="126047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2576513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240088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814763"/>
            <a:ext cx="1260475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445125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72440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5486400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5338763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5486400"/>
            <a:ext cx="11953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897563"/>
            <a:ext cx="1195388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93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0"/>
            <a:ext cx="4319588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5" y="525463"/>
            <a:ext cx="4319588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73163"/>
            <a:ext cx="431958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2074863"/>
            <a:ext cx="4319588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2978150"/>
            <a:ext cx="43195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9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3573463"/>
            <a:ext cx="431958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0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4460875"/>
            <a:ext cx="4319587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1" name="Picture 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5" y="5229225"/>
            <a:ext cx="4319588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2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6040438"/>
            <a:ext cx="4319587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0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6" b="19652"/>
          <a:stretch>
            <a:fillRect/>
          </a:stretch>
        </p:blipFill>
        <p:spPr>
          <a:xfrm>
            <a:off x="779463" y="0"/>
            <a:ext cx="75850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6-1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قصص الجمع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1125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141663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214938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8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4" r="5650" b="22374"/>
          <a:stretch>
            <a:fillRect/>
          </a:stretch>
        </p:blipFill>
        <p:spPr>
          <a:xfrm>
            <a:off x="896938" y="12700"/>
            <a:ext cx="7350125" cy="683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6-2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تمثيل الجمع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44675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89363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89363"/>
            <a:ext cx="12128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5749925"/>
            <a:ext cx="12128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719763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68388" y="606425"/>
            <a:ext cx="3648075" cy="203041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25950" y="2622550"/>
            <a:ext cx="3648075" cy="203041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8388" y="2622550"/>
            <a:ext cx="3648075" cy="203041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46588" y="4632325"/>
            <a:ext cx="3648075" cy="203041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6" b="16931"/>
          <a:stretch>
            <a:fillRect/>
          </a:stretch>
        </p:blipFill>
        <p:spPr>
          <a:xfrm>
            <a:off x="896938" y="0"/>
            <a:ext cx="735012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6-3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جمل الجمع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77800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75895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75895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70075"/>
            <a:ext cx="9366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77800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03078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13325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743075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43075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1916113"/>
            <a:ext cx="847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03078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5103813"/>
            <a:ext cx="9366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110163"/>
            <a:ext cx="93662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499903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5173663"/>
            <a:ext cx="846137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5132388"/>
            <a:ext cx="847725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4983163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01015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56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1" b="18443"/>
          <a:stretch>
            <a:fillRect/>
          </a:stretch>
        </p:blipFill>
        <p:spPr>
          <a:xfrm>
            <a:off x="676275" y="0"/>
            <a:ext cx="77914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6-4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جمع الصفر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470025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11938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3933825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3860800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797425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4797425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949950"/>
            <a:ext cx="1052513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5937250"/>
            <a:ext cx="1055688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4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8" b="16629"/>
          <a:stretch>
            <a:fillRect/>
          </a:stretch>
        </p:blipFill>
        <p:spPr>
          <a:xfrm>
            <a:off x="981075" y="14288"/>
            <a:ext cx="7181850" cy="682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6-5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أحل المسألة : أمثلها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74800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574800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628775"/>
            <a:ext cx="10541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3789363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789363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3789363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600710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007100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600710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6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9" b="16930"/>
          <a:stretch>
            <a:fillRect/>
          </a:stretch>
        </p:blipFill>
        <p:spPr>
          <a:xfrm>
            <a:off x="1084263" y="-11113"/>
            <a:ext cx="6975475" cy="68802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6-6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تكوين الاعداد 4 و 5 و 6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41375"/>
            <a:ext cx="10541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5088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387475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33513"/>
            <a:ext cx="1054100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022475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036763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97163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4160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67088"/>
            <a:ext cx="1054100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2263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076700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76700"/>
            <a:ext cx="10541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695825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638675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5307013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5286375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5946775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5934075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4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 b="14211"/>
          <a:stretch>
            <a:fillRect/>
          </a:stretch>
        </p:blipFill>
        <p:spPr>
          <a:xfrm>
            <a:off x="1265238" y="33338"/>
            <a:ext cx="6613525" cy="679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6-7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تكوين الاعداد 7 و 8 و 9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06425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06425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44675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7323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82850"/>
            <a:ext cx="10541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01888"/>
            <a:ext cx="1195388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85863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1196975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573463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73463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54338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5433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20528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4181475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811713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4797425"/>
            <a:ext cx="1195388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07025"/>
            <a:ext cx="11953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537368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92813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597058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8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Office PowerPoint</Application>
  <PresentationFormat>عرض على الشاشة (3:4)‏</PresentationFormat>
  <Paragraphs>20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9_Adjacency</vt:lpstr>
      <vt:lpstr>الفصل السادس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السادس</dc:title>
  <dc:creator>Hossam</dc:creator>
  <cp:lastModifiedBy>Hossam</cp:lastModifiedBy>
  <cp:revision>1</cp:revision>
  <dcterms:created xsi:type="dcterms:W3CDTF">2016-12-12T09:56:54Z</dcterms:created>
  <dcterms:modified xsi:type="dcterms:W3CDTF">2016-12-12T09:58:01Z</dcterms:modified>
</cp:coreProperties>
</file>