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D4DF5-D287-4583-8287-CC38458216D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A44F7-02E8-4469-B38D-B8D2B59A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4EC1-8191-4CF0-A3A4-6A5E4536BD3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1A3B-7C0D-44AA-806E-325F69C7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6AF-C60A-416F-8227-61150A2DC73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8DBC-0B80-4043-886A-4F33D9E5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cs typeface="+mn-cs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CE71-A709-4C5C-9094-109113755AC1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7B77-FD1E-4E30-98A1-46CE8EBA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3ED6-A607-42B1-AD3F-FB2A9F18D231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D3F6-57E6-49C0-895C-09E1663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0E0E-A212-465D-821E-32CBC1091213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3F04-7245-49A8-BF1F-D5FFF61A4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C9FB-5085-4D7D-BBA3-4FFB88D4909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53E2-3F1B-4DE7-B731-F1715D71F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A9AD-6757-428E-9232-EB6926AC923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5FC1-75D9-4ED4-B2FA-96C4487B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B6A4-0A25-4DFF-972A-3457B0A94F4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E931-1C7A-4D0C-9D97-DF675709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90CA-51B1-473B-8A20-B73D6B329A46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759F-5DEB-41B5-870D-19346A9E3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9A63-7A06-4557-AE55-D1F11702CA9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0EBF-656B-4459-BABB-F5818AE6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6C22-1F39-4EC5-895C-5A9E4E7F01C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1FC0-F008-4646-AAD6-3AE5ECE8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2C83-7981-4622-A3CE-58813439554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9838-287E-4C15-8B25-70E824EC7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974E-816B-416A-A828-414090D0D11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2352-6842-4A61-84F9-0A1F267F6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C474-B412-4F35-9A83-0C822BB1A4F7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E8C2-CBC3-4680-B939-B366F45B9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A8F3-FA42-463E-9EAA-9C99CF48FC2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200B-A234-47BD-B155-EE04D6D1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8004-E280-47DD-82F3-69CF59258E6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504B-488C-438F-A72A-6EB21FDA5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04DC-366F-4205-A8E2-CC083C00425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9A87-ADAF-4ED3-9D2C-F316618E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CB14-C198-451C-87F6-9DAF86C3D1F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CA9D-C039-4FE8-B797-A9BCA5084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8567-DC40-4F78-9442-0614B46143D5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1050-B4A3-4E34-A9D9-3F3F5EEAD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BCF1-55E7-4FF4-A15A-AFB819EDA04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1D4E-C214-49E7-B0DC-3FF05A76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205A-C541-4A63-8E6F-A6330F0E2CC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D300-CA1D-47C7-B604-DBC2976AF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81CB-D2E0-4FD2-A3B5-C3AFF02ABC3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EE58-52BD-4ABB-B629-5EF792CF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E546-C41B-463D-B48A-A5A429DE9A4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B4ED-8C49-4DE7-BF74-9B5C182C5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5BE3-D4F1-4DC1-925B-912567ECEAE0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32D9-E650-475E-81E5-007BEF71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8C14-9F15-4D94-9502-96948E40B493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6B4A-F838-4784-B319-89F2F47F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030F-613F-4ED4-B1C3-C513E094EDC0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710A-E98E-4158-A49E-19D5070A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7453-61E4-45AE-B9B9-E60E8647074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0DED-EC18-4CA3-AF7A-3492C0A1B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214B-6242-4C24-B6AC-A33D21CF2A7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F6D2-CF29-4B07-AB32-85EF4887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BA5E-87AD-4EDE-A928-35F14A9ABD6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AEE3-D073-419E-8C12-DE533E24B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4D79-E5BE-442C-9815-A9DCE37188E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C58F-E3E0-466D-B5F3-889653E0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BE1F-C918-4AC1-ADAF-D38A14C08533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53C4-7A3C-41EE-8F74-91104EA88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4E67-3A99-4DCE-B19E-A412A943F4C5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B4FA-1C9E-4B6C-BF91-D192BA8E9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41F3-32EF-415A-8883-C51F13BD4F5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EE28-F779-4B08-A6F0-2B14C12EC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388AB21-89DA-4594-9464-4799564D5AC2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4113D41-4DCD-4A46-B46D-E12B038C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74" r:id="rId7"/>
    <p:sldLayoutId id="2147483788" r:id="rId8"/>
    <p:sldLayoutId id="2147483775" r:id="rId9"/>
    <p:sldLayoutId id="2147483776" r:id="rId10"/>
    <p:sldLayoutId id="2147483789" r:id="rId11"/>
    <p:sldLayoutId id="2147483790" r:id="rId12"/>
    <p:sldLayoutId id="2147483777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1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2001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5430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002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D82A097-C276-46CD-B572-25E9D04FD78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20C57F8-A719-4A40-AD78-9E793EC00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778" r:id="rId7"/>
    <p:sldLayoutId id="2147483801" r:id="rId8"/>
    <p:sldLayoutId id="2147483779" r:id="rId9"/>
    <p:sldLayoutId id="2147483780" r:id="rId10"/>
    <p:sldLayoutId id="2147483802" r:id="rId11"/>
    <p:sldLayoutId id="2147483803" r:id="rId12"/>
    <p:sldLayoutId id="2147483781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1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2001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5430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002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89213" y="3932238"/>
            <a:ext cx="70231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عنوان فرعي 2"/>
          <p:cNvSpPr>
            <a:spLocks noGrp="1"/>
          </p:cNvSpPr>
          <p:nvPr>
            <p:ph type="subTitle" idx="1"/>
          </p:nvPr>
        </p:nvSpPr>
        <p:spPr>
          <a:xfrm>
            <a:off x="2589213" y="3759200"/>
            <a:ext cx="6815137" cy="1320800"/>
          </a:xfrm>
        </p:spPr>
        <p:txBody>
          <a:bodyPr>
            <a:normAutofit lnSpcReduction="10000"/>
          </a:bodyPr>
          <a:lstStyle/>
          <a:p>
            <a:pPr algn="r"/>
            <a:r>
              <a:rPr lang="ar-SA" sz="8800" b="1" smtClean="0">
                <a:cs typeface="Times New Roman" pitchFamily="18" charset="0"/>
              </a:rPr>
              <a:t>مـ    ـمـ    ـم    م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8382000" y="4089400"/>
            <a:ext cx="1125538" cy="9906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9702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أول الكلمة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84700" y="1790700"/>
            <a:ext cx="2471738" cy="1625600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مـ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84438" y="3695700"/>
            <a:ext cx="70231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عنوان فرعي 2"/>
          <p:cNvSpPr txBox="1">
            <a:spLocks/>
          </p:cNvSpPr>
          <p:nvPr/>
        </p:nvSpPr>
        <p:spPr bwMode="auto">
          <a:xfrm>
            <a:off x="2692400" y="3657600"/>
            <a:ext cx="68151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None/>
            </a:pPr>
            <a:r>
              <a:rPr lang="ar-SA" sz="8800" b="1">
                <a:cs typeface="Times New Roman" pitchFamily="18" charset="0"/>
              </a:rPr>
              <a:t>مَـ      مُـ       مِـ</a:t>
            </a:r>
          </a:p>
        </p:txBody>
      </p:sp>
      <p:sp>
        <p:nvSpPr>
          <p:cNvPr id="30725" name="مربع نص 8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أول الكلمة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973263"/>
            <a:ext cx="6815138" cy="1684337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مَـ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315200" y="3657600"/>
            <a:ext cx="2192338" cy="1320800"/>
          </a:xfrm>
        </p:spPr>
        <p:txBody>
          <a:bodyPr>
            <a:normAutofit lnSpcReduction="10000"/>
          </a:bodyPr>
          <a:lstStyle/>
          <a:p>
            <a:r>
              <a:rPr lang="ar-SA" sz="8800" b="1" smtClean="0">
                <a:solidFill>
                  <a:srgbClr val="002060"/>
                </a:solidFill>
                <a:cs typeface="Times New Roman" pitchFamily="18" charset="0"/>
              </a:rPr>
              <a:t>مَ</a:t>
            </a:r>
            <a:r>
              <a:rPr lang="ar-SA" sz="8800" b="1" smtClean="0">
                <a:cs typeface="Times New Roman" pitchFamily="18" charset="0"/>
              </a:rPr>
              <a:t>ـوز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400" y="3530600"/>
            <a:ext cx="236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5053013" y="1600200"/>
            <a:ext cx="2095500" cy="1701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8661400" y="3962400"/>
            <a:ext cx="952500" cy="101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1751" name="مربع نص 6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أول الكلمة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973263"/>
            <a:ext cx="6815138" cy="1684337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مِـ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502400" y="3657600"/>
            <a:ext cx="3005138" cy="1320800"/>
          </a:xfrm>
        </p:spPr>
        <p:txBody>
          <a:bodyPr>
            <a:normAutofit lnSpcReduction="10000"/>
          </a:bodyPr>
          <a:lstStyle/>
          <a:p>
            <a:r>
              <a:rPr lang="ar-SA" sz="8800" b="1" smtClean="0">
                <a:solidFill>
                  <a:srgbClr val="002060"/>
                </a:solidFill>
                <a:cs typeface="Times New Roman" pitchFamily="18" charset="0"/>
              </a:rPr>
              <a:t>مِـ</a:t>
            </a:r>
            <a:r>
              <a:rPr lang="ar-SA" sz="8800" b="1" smtClean="0">
                <a:cs typeface="Times New Roman" pitchFamily="18" charset="0"/>
              </a:rPr>
              <a:t>لح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053013" y="1600200"/>
            <a:ext cx="2095500" cy="180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191500" y="4030663"/>
            <a:ext cx="952500" cy="101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3624263"/>
            <a:ext cx="2436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أول الكلمة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2073275"/>
            <a:ext cx="6815138" cy="1684338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مُـ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502400" y="3657600"/>
            <a:ext cx="3005138" cy="1320800"/>
          </a:xfrm>
        </p:spPr>
        <p:txBody>
          <a:bodyPr>
            <a:normAutofit lnSpcReduction="10000"/>
          </a:bodyPr>
          <a:lstStyle/>
          <a:p>
            <a:r>
              <a:rPr lang="ar-SA" sz="8800" b="1" smtClean="0">
                <a:solidFill>
                  <a:srgbClr val="002060"/>
                </a:solidFill>
                <a:cs typeface="Times New Roman" pitchFamily="18" charset="0"/>
              </a:rPr>
              <a:t>مُـ</a:t>
            </a:r>
            <a:r>
              <a:rPr lang="ar-SA" sz="8800" b="1" smtClean="0">
                <a:cs typeface="Times New Roman" pitchFamily="18" charset="0"/>
              </a:rPr>
              <a:t>هند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053013" y="1524000"/>
            <a:ext cx="2095500" cy="187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153400" y="3810000"/>
            <a:ext cx="1016000" cy="977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3506788"/>
            <a:ext cx="1941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أول الكلمة 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73850" y="990600"/>
            <a:ext cx="4489450" cy="16303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solidFill>
                  <a:schemeClr val="tx1"/>
                </a:solidFill>
              </a:rPr>
              <a:t>م</a:t>
            </a:r>
            <a:r>
              <a:rPr lang="ar-SA" sz="13800" b="1" dirty="0">
                <a:solidFill>
                  <a:srgbClr val="002060"/>
                </a:solidFill>
              </a:rPr>
              <a:t>َ</a:t>
            </a:r>
            <a:r>
              <a:rPr lang="ar-SA" sz="13800" b="1" dirty="0">
                <a:solidFill>
                  <a:schemeClr val="tx1"/>
                </a:solidFill>
              </a:rPr>
              <a:t>ـسجد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846138"/>
            <a:ext cx="513556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673850" y="3443288"/>
            <a:ext cx="4489450" cy="173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900" b="1" dirty="0">
                <a:solidFill>
                  <a:schemeClr val="tx1"/>
                </a:solidFill>
              </a:rPr>
              <a:t>مَـ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9848850" y="1106488"/>
            <a:ext cx="1238250" cy="139858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73850" y="990600"/>
            <a:ext cx="4489450" cy="21082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solidFill>
                  <a:prstClr val="black"/>
                </a:solidFill>
              </a:rPr>
              <a:t>م</a:t>
            </a:r>
            <a:r>
              <a:rPr lang="ar-SA" sz="13800" b="1" dirty="0">
                <a:solidFill>
                  <a:srgbClr val="002060"/>
                </a:solidFill>
              </a:rPr>
              <a:t>ِفتاح</a:t>
            </a:r>
            <a:endParaRPr lang="ar-SA" sz="13800" b="1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673850" y="3443288"/>
            <a:ext cx="4489450" cy="173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900" b="1" dirty="0">
                <a:solidFill>
                  <a:prstClr val="black"/>
                </a:solidFill>
              </a:rPr>
              <a:t>مِـ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9744075" y="1501775"/>
            <a:ext cx="1138238" cy="15001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990600"/>
            <a:ext cx="53308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73850" y="990600"/>
            <a:ext cx="4489450" cy="21478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solidFill>
                  <a:prstClr val="black"/>
                </a:solidFill>
              </a:rPr>
              <a:t>م</a:t>
            </a:r>
            <a:r>
              <a:rPr lang="ar-SA" sz="13800" b="1" dirty="0">
                <a:solidFill>
                  <a:srgbClr val="002060"/>
                </a:solidFill>
              </a:rPr>
              <a:t>ُ</a:t>
            </a:r>
            <a:r>
              <a:rPr lang="ar-SA" sz="13800" b="1" dirty="0">
                <a:solidFill>
                  <a:prstClr val="black"/>
                </a:solidFill>
              </a:rPr>
              <a:t>علم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673850" y="3757613"/>
            <a:ext cx="4489450" cy="173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900" b="1" dirty="0">
                <a:solidFill>
                  <a:prstClr val="black"/>
                </a:solidFill>
              </a:rPr>
              <a:t>مُـ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9290050" y="1195388"/>
            <a:ext cx="1236663" cy="13970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842963"/>
            <a:ext cx="5056188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بوربنت حرف م مع الحركات في أول الكلمة [وضع التوافق]" id="{509B5314-761D-4D33-87AF-3AADFBA927DB}" vid="{CF0B1ECB-6F01-4893-8A8D-5BE04AC54926}"/>
    </a:ext>
  </a:extLst>
</a:theme>
</file>

<file path=ppt/theme/theme2.xml><?xml version="1.0" encoding="utf-8"?>
<a:theme xmlns:a="http://schemas.openxmlformats.org/drawingml/2006/main" name="1_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بوربنت حرف م مع الحركات في أول الكلمة [وضع التوافق]" id="{509B5314-761D-4D33-87AF-3AADFBA927DB}" vid="{55488BD6-A69E-4F0A-B368-8A905E6B41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بوربنت حرف م مع الحركات في أول الكلمة</Template>
  <TotalTime>1</TotalTime>
  <Words>56</Words>
  <Application>Microsoft Office PowerPoint</Application>
  <PresentationFormat>مخصص</PresentationFormat>
  <Paragraphs>21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0" baseType="lpstr">
      <vt:lpstr>عضوي</vt:lpstr>
      <vt:lpstr>1_عضوي</vt:lpstr>
      <vt:lpstr>م</vt:lpstr>
      <vt:lpstr>مـ</vt:lpstr>
      <vt:lpstr>مَـ</vt:lpstr>
      <vt:lpstr>مِـ</vt:lpstr>
      <vt:lpstr>مُـ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</dc:title>
  <dc:creator>المحترفون</dc:creator>
  <cp:lastModifiedBy>Hossam</cp:lastModifiedBy>
  <cp:revision>2</cp:revision>
  <dcterms:created xsi:type="dcterms:W3CDTF">2013-10-05T23:13:39Z</dcterms:created>
  <dcterms:modified xsi:type="dcterms:W3CDTF">2016-12-26T09:14:43Z</dcterms:modified>
</cp:coreProperties>
</file>