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sldIdLst>
    <p:sldId id="256" r:id="rId3"/>
    <p:sldId id="257" r:id="rId4"/>
    <p:sldId id="258" r:id="rId5"/>
    <p:sldId id="259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1pPr>
    <a:lvl2pPr marL="4572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2pPr>
    <a:lvl3pPr marL="9144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3pPr>
    <a:lvl4pPr marL="13716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4pPr>
    <a:lvl5pPr marL="1828800" algn="r" defTabSz="457200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0FBFC-D3E8-467A-831E-90EBCB341327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E84F9-7F58-4176-A319-928E0F15C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235F7-81CE-4163-89E3-5E227B4683AA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D21C1-1875-40A0-991D-B74EACEDB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9965A-2872-45E0-81CB-E4DA676B897E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32D4D-7CD3-4EA2-974A-4413B39C6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rtl="0">
              <a:defRPr/>
            </a:pPr>
            <a:r>
              <a:rPr lang="en-US" sz="8000">
                <a:cs typeface="+mn-cs"/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rtl="0">
              <a:defRPr/>
            </a:pPr>
            <a:r>
              <a:rPr lang="en-US" sz="8000"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32A9D-6368-48E3-86C8-8D36286AF0A8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D418-48BC-468D-97AA-3CEC8A56A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BAD6-DB6C-4DAD-A7ED-138182759B3A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EEC3A-7352-48B1-8459-F86E649A1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rtl="0">
              <a:defRPr/>
            </a:pPr>
            <a:r>
              <a:rPr lang="en-US" sz="8000">
                <a:cs typeface="+mn-cs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rtl="0">
              <a:defRPr/>
            </a:pPr>
            <a:r>
              <a:rPr lang="en-US" sz="8000"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B9ED5-7783-4D54-A894-1621967A0C28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C98E-BAAE-4122-BD76-94A053DC3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AA6D-A149-47F2-B994-A14032945277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CF728-5C92-4212-9BC5-C0A236D15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8F92E-A5A9-49C8-AF33-7D6120F63FC4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A93D2-F9E0-4806-A3EE-5FC880B3F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EA80-E891-4522-919D-B1A0405774E9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CFE2A-BA76-419E-93BC-96E5C57E0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D-PanelTitle-GrommetsCombine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4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538" y="5037138"/>
            <a:ext cx="896937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F06B4-0F7C-4C94-B4C7-F32E47DBEC84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400" y="5037138"/>
            <a:ext cx="52149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675" y="5037138"/>
            <a:ext cx="550863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F5E5D-8275-4DA1-935E-B1FFA838C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2A85C-E1D7-49B8-B16D-5474713FDC98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046E-25C1-444A-AD30-811252D94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BB2D-9CBE-4C22-A316-99A102581E62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6372-5D74-4E97-80E3-58719B28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AFE7D-8683-484D-8B56-D7B1A46F6D7F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2A60F-463A-44FE-8BEB-529471641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B1051-7C9B-4D1C-B598-8428548F214C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58EE3-8DFE-4E44-A886-F2393020B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74224-044B-492A-8BC7-B11014E6044B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89BCA-5C65-4C0A-9B6B-B45227130F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06191-2C51-48CB-9136-C7AE89112E58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F0FB2-27E7-4AF6-B7C2-92EE214AE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92F3-DA8F-4DAC-AC55-5098E4AF39FA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2626-30D1-4FEE-907A-F22BE422A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62C88-7A87-4BB9-B195-3A6D4112AD52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C7650-15FE-4692-9FE2-4DE194763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73B9-6274-4D4C-9186-CF01BB17561D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BB42F-27C0-4621-84B7-78ADBF873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4307-86C7-4498-A733-790EAD8B1C21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1545-63AA-46D0-909A-1788DDF42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983B3-5478-4772-823F-328F93A65FA4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29414-4F66-443D-B76A-EAD35B28B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rtl="0">
              <a:defRPr/>
            </a:pPr>
            <a:r>
              <a:rPr lang="en-US" sz="8000">
                <a:solidFill>
                  <a:srgbClr val="000000"/>
                </a:solidFill>
                <a:cs typeface="+mn-cs"/>
              </a:rPr>
              <a:t>“</a:t>
            </a:r>
          </a:p>
        </p:txBody>
      </p: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rtl="0">
              <a:defRPr/>
            </a:pPr>
            <a:r>
              <a:rPr lang="en-US" sz="8000">
                <a:solidFill>
                  <a:srgbClr val="000000"/>
                </a:solidFill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14C25-9672-4D3C-89E9-7CB2A74A01ED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FF158-1F94-4ACC-B32A-753B1697C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04A86-73F8-4937-9270-4759F03D5C1D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24970-45B5-4D7A-A2A3-DF00B6AA9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F2728-1236-44E0-9E55-5CB175581788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1AB39-AF4E-452E-8A35-714258712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l" rtl="0">
              <a:defRPr/>
            </a:pPr>
            <a:r>
              <a:rPr lang="en-US" sz="8000">
                <a:solidFill>
                  <a:srgbClr val="000000"/>
                </a:solidFill>
                <a:cs typeface="+mn-cs"/>
              </a:rPr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algn="l" defTabSz="457200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rtl="0">
              <a:defRPr/>
            </a:pPr>
            <a:r>
              <a:rPr lang="en-US" sz="8000">
                <a:solidFill>
                  <a:srgbClr val="000000"/>
                </a:solidFill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A713-355E-43B2-8016-CBCED13C905C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4114-330A-455D-BCE8-4D1415770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95E4B-7593-4F70-9F9E-E70024A90D33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ED59-0E26-4EAD-BDC2-E5CF2155F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46F2C-B0E7-4CAD-AAB1-D0C611AD807D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4422B-4FF1-4366-A08C-9C04E31D5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96965-15EC-4846-8BBC-7AD4B3068DFB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B8E09-B152-487F-AA4A-A97C30CD2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22F75-EFE4-49AA-B1F6-09D2F719FF7E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A497E-4AB0-4A7B-8C50-5D2657B88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7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73C29-2B5F-47D3-A100-3B199E22C3F8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F144-EC51-4DCA-8C32-4E47AB6B8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E326D-39F5-43F2-B3F1-365E66D42D3C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7E93B-FAED-4A13-9EF3-26F2D8243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C3DD1-F694-4D1C-B54D-DCBE593EC03A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5F037-2D2E-4D5E-AF4D-6A2381E8C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378E6-1D21-43D7-8B2A-C8AC338E241D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4F73-508B-4321-983D-1F17DAFCB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ar-SA" noProof="0" smtClean="0"/>
              <a:t>انقر فوق الأيقونة لإضافة صورة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73D69-89B1-4D12-8BCB-383F75A52045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D41B8-A0CF-4F28-AD88-B85569FD2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D-PanelContent-GrommetsCombin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C5D962D-8D31-462D-8FC3-A8DDF4A776EC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C04F8E3-F0BB-41ED-8D0A-8C7D814B6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74" r:id="rId7"/>
    <p:sldLayoutId id="2147483788" r:id="rId8"/>
    <p:sldLayoutId id="2147483775" r:id="rId9"/>
    <p:sldLayoutId id="2147483776" r:id="rId10"/>
    <p:sldLayoutId id="2147483789" r:id="rId11"/>
    <p:sldLayoutId id="2147483790" r:id="rId12"/>
    <p:sldLayoutId id="2147483777" r:id="rId13"/>
    <p:sldLayoutId id="2147483791" r:id="rId14"/>
    <p:sldLayoutId id="2147483792" r:id="rId15"/>
    <p:sldLayoutId id="2147483793" r:id="rId16"/>
    <p:sldLayoutId id="2147483794" r:id="rId17"/>
  </p:sldLayoutIdLst>
  <p:transition spd="med">
    <p:pull/>
  </p:transition>
  <p:txStyles>
    <p:titleStyle>
      <a:lvl1pPr algn="ctr" defTabSz="457200" rtl="1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1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ctr" defTabSz="457200" rtl="1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ctr" defTabSz="457200" rtl="1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ctr" defTabSz="457200" rtl="1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Arial" pitchFamily="34" charset="0"/>
        </a:defRPr>
      </a:lvl2pPr>
      <a:lvl3pPr marL="1200150" indent="-2857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Arial" pitchFamily="34" charset="0"/>
        </a:defRPr>
      </a:lvl3pPr>
      <a:lvl4pPr marL="1543050" indent="-1714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Arial" pitchFamily="34" charset="0"/>
        </a:defRPr>
      </a:lvl4pPr>
      <a:lvl5pPr marL="2000250" indent="-171450" algn="r" defTabSz="457200" rtl="1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Arial" pitchFamily="34" charset="0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D-PanelContent-GrommetsCombined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2534D8E-6EC6-474E-83A2-01C3515D01C2}" type="datetimeFigureOut">
              <a:rPr lang="en-US"/>
              <a:pPr>
                <a:defRPr/>
              </a:pPr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4C0F15A-C022-4532-BA82-748C2FA55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778" r:id="rId7"/>
    <p:sldLayoutId id="2147483801" r:id="rId8"/>
    <p:sldLayoutId id="2147483779" r:id="rId9"/>
    <p:sldLayoutId id="2147483780" r:id="rId10"/>
    <p:sldLayoutId id="2147483802" r:id="rId11"/>
    <p:sldLayoutId id="2147483803" r:id="rId12"/>
    <p:sldLayoutId id="2147483781" r:id="rId13"/>
    <p:sldLayoutId id="2147483804" r:id="rId14"/>
    <p:sldLayoutId id="2147483805" r:id="rId15"/>
    <p:sldLayoutId id="2147483806" r:id="rId16"/>
    <p:sldLayoutId id="2147483807" r:id="rId17"/>
  </p:sldLayoutIdLst>
  <p:transition spd="med">
    <p:pull/>
  </p:transition>
  <p:txStyles>
    <p:titleStyle>
      <a:lvl1pPr algn="ctr" defTabSz="457200" rtl="1" eaLnBrk="0" fontAlgn="base" hangingPunct="0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Arial" panose="020B0604020202020204" pitchFamily="34" charset="0"/>
        </a:defRPr>
      </a:lvl1pPr>
      <a:lvl2pPr algn="ctr" defTabSz="457200" rtl="1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ctr" defTabSz="457200" rtl="1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ctr" defTabSz="457200" rtl="1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ctr" defTabSz="457200" rtl="1" eaLnBrk="0" fontAlgn="base" hangingPunct="0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  <a:cs typeface="Arial" panose="020B0604020202020204" pitchFamily="34" charset="0"/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Arial" pitchFamily="34" charset="0"/>
        </a:defRPr>
      </a:lvl2pPr>
      <a:lvl3pPr marL="1200150" indent="-2857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Arial" pitchFamily="34" charset="0"/>
        </a:defRPr>
      </a:lvl3pPr>
      <a:lvl4pPr marL="1543050" indent="-1714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Arial" pitchFamily="34" charset="0"/>
        </a:defRPr>
      </a:lvl4pPr>
      <a:lvl5pPr marL="2000250" indent="-171450" algn="r" defTabSz="457200" rtl="1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Arial" pitchFamily="34" charset="0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400" y="1871663"/>
            <a:ext cx="6815138" cy="1514475"/>
          </a:xfrm>
        </p:spPr>
        <p:txBody>
          <a:bodyPr/>
          <a:lstStyle/>
          <a:p>
            <a:r>
              <a:rPr lang="ar-SA" sz="16600" b="1" smtClean="0">
                <a:ln>
                  <a:noFill/>
                </a:ln>
                <a:solidFill>
                  <a:srgbClr val="002060"/>
                </a:solidFill>
              </a:rPr>
              <a:t>م</a:t>
            </a: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589213" y="3932238"/>
            <a:ext cx="7023100" cy="1282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" name="عنوان فرعي 2"/>
          <p:cNvSpPr>
            <a:spLocks noGrp="1"/>
          </p:cNvSpPr>
          <p:nvPr>
            <p:ph type="subTitle" idx="1"/>
          </p:nvPr>
        </p:nvSpPr>
        <p:spPr>
          <a:xfrm>
            <a:off x="2589213" y="3879850"/>
            <a:ext cx="6815137" cy="1320800"/>
          </a:xfrm>
        </p:spPr>
        <p:txBody>
          <a:bodyPr>
            <a:normAutofit lnSpcReduction="10000"/>
          </a:bodyPr>
          <a:lstStyle/>
          <a:p>
            <a:pPr algn="r">
              <a:defRPr/>
            </a:pPr>
            <a:r>
              <a:rPr lang="ar-SA" sz="8800" b="1" dirty="0" err="1" smtClean="0">
                <a:cs typeface="Times New Roman" panose="02020603050405020304" pitchFamily="18" charset="0"/>
              </a:rPr>
              <a:t>مـ</a:t>
            </a:r>
            <a:r>
              <a:rPr lang="ar-SA" sz="8800" b="1" dirty="0" smtClean="0">
                <a:cs typeface="Times New Roman" panose="02020603050405020304" pitchFamily="18" charset="0"/>
              </a:rPr>
              <a:t>    </a:t>
            </a:r>
            <a:r>
              <a:rPr lang="ar-SA" sz="8800" b="1" dirty="0" err="1" smtClean="0">
                <a:cs typeface="Times New Roman" panose="02020603050405020304" pitchFamily="18" charset="0"/>
              </a:rPr>
              <a:t>ـمـ</a:t>
            </a:r>
            <a:r>
              <a:rPr lang="ar-SA" sz="8800" b="1" dirty="0" smtClean="0">
                <a:cs typeface="Times New Roman" panose="02020603050405020304" pitchFamily="18" charset="0"/>
              </a:rPr>
              <a:t>    </a:t>
            </a:r>
            <a:r>
              <a:rPr lang="ar-SA" sz="8800" b="1" dirty="0" err="1" smtClean="0">
                <a:cs typeface="Times New Roman" panose="02020603050405020304" pitchFamily="18" charset="0"/>
              </a:rPr>
              <a:t>ـم</a:t>
            </a:r>
            <a:r>
              <a:rPr lang="ar-SA" sz="8800" b="1" dirty="0" smtClean="0">
                <a:cs typeface="Times New Roman" panose="02020603050405020304" pitchFamily="18" charset="0"/>
              </a:rPr>
              <a:t>    م</a:t>
            </a:r>
          </a:p>
        </p:txBody>
      </p:sp>
      <p:sp>
        <p:nvSpPr>
          <p:cNvPr id="7" name="شكل بيضاوي 6"/>
          <p:cNvSpPr/>
          <p:nvPr/>
        </p:nvSpPr>
        <p:spPr>
          <a:xfrm>
            <a:off x="6538913" y="4059238"/>
            <a:ext cx="1125537" cy="9906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29702" name="مربع نص 7"/>
          <p:cNvSpPr txBox="1">
            <a:spLocks noChangeArrowheads="1"/>
          </p:cNvSpPr>
          <p:nvPr/>
        </p:nvSpPr>
        <p:spPr bwMode="auto">
          <a:xfrm>
            <a:off x="2811463" y="233363"/>
            <a:ext cx="5938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4400" b="1">
                <a:cs typeface="Times New Roman" pitchFamily="18" charset="0"/>
              </a:rPr>
              <a:t>حرف( م ) في وسط الكلمة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584700" y="1790700"/>
            <a:ext cx="2471738" cy="1625600"/>
          </a:xfrm>
        </p:spPr>
        <p:txBody>
          <a:bodyPr/>
          <a:lstStyle/>
          <a:p>
            <a:r>
              <a:rPr lang="ar-SA" sz="16600" b="1" smtClean="0">
                <a:ln>
                  <a:noFill/>
                </a:ln>
                <a:solidFill>
                  <a:srgbClr val="002060"/>
                </a:solidFill>
              </a:rPr>
              <a:t>ـمـ</a:t>
            </a: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2484438" y="3695700"/>
            <a:ext cx="7023100" cy="1282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7" name="عنوان فرعي 2"/>
          <p:cNvSpPr txBox="1">
            <a:spLocks/>
          </p:cNvSpPr>
          <p:nvPr/>
        </p:nvSpPr>
        <p:spPr bwMode="auto">
          <a:xfrm>
            <a:off x="2692400" y="3657600"/>
            <a:ext cx="6815138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itchFamily="34" charset="0"/>
              <a:buNone/>
            </a:pPr>
            <a:r>
              <a:rPr lang="ar-SA" sz="8800" b="1">
                <a:cs typeface="Times New Roman" pitchFamily="18" charset="0"/>
              </a:rPr>
              <a:t>ـمَـ      ـمُـ       ـمِـ</a:t>
            </a:r>
          </a:p>
        </p:txBody>
      </p:sp>
      <p:sp>
        <p:nvSpPr>
          <p:cNvPr id="30725" name="مربع نص 8"/>
          <p:cNvSpPr txBox="1">
            <a:spLocks noChangeArrowheads="1"/>
          </p:cNvSpPr>
          <p:nvPr/>
        </p:nvSpPr>
        <p:spPr bwMode="auto">
          <a:xfrm>
            <a:off x="2811463" y="233363"/>
            <a:ext cx="5938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4400" b="1">
                <a:cs typeface="Times New Roman" pitchFamily="18" charset="0"/>
              </a:rPr>
              <a:t>حرف( م ) في وسط الكلمة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400" y="1973263"/>
            <a:ext cx="6815138" cy="1684337"/>
          </a:xfrm>
        </p:spPr>
        <p:txBody>
          <a:bodyPr/>
          <a:lstStyle/>
          <a:p>
            <a:r>
              <a:rPr lang="ar-SA" sz="16600" b="1" smtClean="0">
                <a:ln>
                  <a:noFill/>
                </a:ln>
                <a:solidFill>
                  <a:srgbClr val="002060"/>
                </a:solidFill>
              </a:rPr>
              <a:t>ـمَـ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370638" y="3702050"/>
            <a:ext cx="2192337" cy="1320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ar-SA" sz="8800" b="1" dirty="0" smtClean="0">
                <a:cs typeface="Times New Roman" panose="02020603050405020304" pitchFamily="18" charset="0"/>
              </a:rPr>
              <a:t>ج</a:t>
            </a:r>
            <a:r>
              <a:rPr lang="ar-SA" sz="8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مَل</a:t>
            </a:r>
            <a:endParaRPr lang="ar-SA" sz="8800" b="1" dirty="0" smtClean="0">
              <a:cs typeface="Times New Roman" panose="02020603050405020304" pitchFamily="18" charset="0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5053013" y="1600200"/>
            <a:ext cx="2095500" cy="1701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7194550" y="3827463"/>
            <a:ext cx="644525" cy="8794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/>
          </a:p>
        </p:txBody>
      </p:sp>
      <p:sp>
        <p:nvSpPr>
          <p:cNvPr id="31750" name="مربع نص 6"/>
          <p:cNvSpPr txBox="1">
            <a:spLocks noChangeArrowheads="1"/>
          </p:cNvSpPr>
          <p:nvPr/>
        </p:nvSpPr>
        <p:spPr bwMode="auto">
          <a:xfrm>
            <a:off x="2811463" y="233363"/>
            <a:ext cx="5938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4400" b="1">
                <a:cs typeface="Times New Roman" pitchFamily="18" charset="0"/>
              </a:rPr>
              <a:t>حرف( م ) في وسط الكلمة </a:t>
            </a:r>
          </a:p>
        </p:txBody>
      </p:sp>
      <p:pic>
        <p:nvPicPr>
          <p:cNvPr id="10" name="صورة 9" descr="جمل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3525" y="3578225"/>
            <a:ext cx="2420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400" y="1973263"/>
            <a:ext cx="6815138" cy="1684337"/>
          </a:xfrm>
        </p:spPr>
        <p:txBody>
          <a:bodyPr/>
          <a:lstStyle/>
          <a:p>
            <a:r>
              <a:rPr lang="ar-SA" sz="16600" b="1" smtClean="0">
                <a:ln>
                  <a:noFill/>
                </a:ln>
                <a:solidFill>
                  <a:srgbClr val="002060"/>
                </a:solidFill>
              </a:rPr>
              <a:t>ـمِـ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502400" y="3657600"/>
            <a:ext cx="3005138" cy="1320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ar-SA" sz="8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نمِـر</a:t>
            </a:r>
            <a:endParaRPr lang="ar-SA" sz="8800" b="1" dirty="0" smtClean="0">
              <a:cs typeface="Times New Roman" panose="02020603050405020304" pitchFamily="18" charset="0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5053013" y="1600200"/>
            <a:ext cx="2095500" cy="180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8054975" y="3913188"/>
            <a:ext cx="504825" cy="9318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32774" name="مربع نص 7"/>
          <p:cNvSpPr txBox="1">
            <a:spLocks noChangeArrowheads="1"/>
          </p:cNvSpPr>
          <p:nvPr/>
        </p:nvSpPr>
        <p:spPr bwMode="auto">
          <a:xfrm>
            <a:off x="2811463" y="233363"/>
            <a:ext cx="5938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4400" b="1">
                <a:cs typeface="Times New Roman" pitchFamily="18" charset="0"/>
              </a:rPr>
              <a:t>حرف( م ) في وسط الكلمة </a:t>
            </a:r>
          </a:p>
        </p:txBody>
      </p:sp>
      <p:pic>
        <p:nvPicPr>
          <p:cNvPr id="10" name="صورة 9" descr="k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3513" y="3598863"/>
            <a:ext cx="34448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400" y="2073275"/>
            <a:ext cx="6815138" cy="1684338"/>
          </a:xfrm>
        </p:spPr>
        <p:txBody>
          <a:bodyPr/>
          <a:lstStyle/>
          <a:p>
            <a:r>
              <a:rPr lang="ar-SA" sz="16600" b="1" smtClean="0">
                <a:ln>
                  <a:noFill/>
                </a:ln>
                <a:solidFill>
                  <a:srgbClr val="002060"/>
                </a:solidFill>
              </a:rPr>
              <a:t>ـمُـ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6502400" y="3657600"/>
            <a:ext cx="3005138" cy="13208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ar-SA" sz="8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نُـمُـور</a:t>
            </a:r>
            <a:endParaRPr lang="ar-SA" sz="8800" b="1" dirty="0" smtClean="0">
              <a:cs typeface="Times New Roman" panose="02020603050405020304" pitchFamily="18" charset="0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5053013" y="1524000"/>
            <a:ext cx="2095500" cy="1879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7900988" y="3713163"/>
            <a:ext cx="1016000" cy="977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ar-SA">
              <a:solidFill>
                <a:prstClr val="white"/>
              </a:solidFill>
            </a:endParaRPr>
          </a:p>
        </p:txBody>
      </p:sp>
      <p:sp>
        <p:nvSpPr>
          <p:cNvPr id="33798" name="مربع نص 7"/>
          <p:cNvSpPr txBox="1">
            <a:spLocks noChangeArrowheads="1"/>
          </p:cNvSpPr>
          <p:nvPr/>
        </p:nvSpPr>
        <p:spPr bwMode="auto">
          <a:xfrm>
            <a:off x="2811463" y="233363"/>
            <a:ext cx="59388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ar-SA" sz="4400" b="1" dirty="0">
                <a:cs typeface="Times New Roman" pitchFamily="18" charset="0"/>
              </a:rPr>
              <a:t>حرف( </a:t>
            </a:r>
            <a:r>
              <a:rPr lang="ar-SA" sz="4400" b="1" dirty="0" err="1">
                <a:cs typeface="Times New Roman" pitchFamily="18" charset="0"/>
              </a:rPr>
              <a:t>م</a:t>
            </a:r>
            <a:r>
              <a:rPr lang="ar-SA" sz="4400" b="1" dirty="0">
                <a:cs typeface="Times New Roman" pitchFamily="18" charset="0"/>
              </a:rPr>
              <a:t> ) في </a:t>
            </a:r>
            <a:r>
              <a:rPr lang="ar-SA" sz="4400" b="1" dirty="0" smtClean="0">
                <a:cs typeface="Times New Roman" pitchFamily="18" charset="0"/>
              </a:rPr>
              <a:t>وسط </a:t>
            </a:r>
            <a:r>
              <a:rPr lang="ar-SA" sz="4400" b="1" dirty="0">
                <a:cs typeface="Times New Roman" pitchFamily="18" charset="0"/>
              </a:rPr>
              <a:t>الكلمة </a:t>
            </a:r>
          </a:p>
        </p:txBody>
      </p:sp>
      <p:pic>
        <p:nvPicPr>
          <p:cNvPr id="10" name="صورة 9" descr="jor1jo-ddb7c29b4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6250" y="3521075"/>
            <a:ext cx="296703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>
            <a:spLocks noChangeArrowheads="1"/>
          </p:cNvSpPr>
          <p:nvPr/>
        </p:nvSpPr>
        <p:spPr bwMode="auto">
          <a:xfrm>
            <a:off x="7140575" y="506413"/>
            <a:ext cx="39004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cs typeface="Times New Roman" pitchFamily="18" charset="0"/>
              </a:rPr>
              <a:t>مَـ</a:t>
            </a:r>
            <a:endParaRPr lang="ar-SA" sz="3600" b="1">
              <a:cs typeface="Times New Roman" pitchFamily="18" charset="0"/>
            </a:endParaRPr>
          </a:p>
        </p:txBody>
      </p:sp>
      <p:sp>
        <p:nvSpPr>
          <p:cNvPr id="34819" name="مربع نص 4"/>
          <p:cNvSpPr txBox="1">
            <a:spLocks noChangeArrowheads="1"/>
          </p:cNvSpPr>
          <p:nvPr/>
        </p:nvSpPr>
        <p:spPr bwMode="auto">
          <a:xfrm>
            <a:off x="1284288" y="661988"/>
            <a:ext cx="1555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solidFill>
                  <a:srgbClr val="00B050"/>
                </a:solidFill>
                <a:cs typeface="Times New Roman" pitchFamily="18" charset="0"/>
              </a:rPr>
              <a:t>ا</a:t>
            </a:r>
            <a:endParaRPr lang="ar-SA" sz="19900" b="1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34820" name="مربع نص 5"/>
          <p:cNvSpPr txBox="1">
            <a:spLocks noChangeArrowheads="1"/>
          </p:cNvSpPr>
          <p:nvPr/>
        </p:nvSpPr>
        <p:spPr bwMode="auto">
          <a:xfrm>
            <a:off x="1066800" y="2292350"/>
            <a:ext cx="1555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solidFill>
                  <a:srgbClr val="00B050"/>
                </a:solidFill>
                <a:cs typeface="Times New Roman" pitchFamily="18" charset="0"/>
              </a:rPr>
              <a:t>و</a:t>
            </a:r>
            <a:endParaRPr lang="ar-SA" sz="19900" b="1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34821" name="مربع نص 6"/>
          <p:cNvSpPr txBox="1">
            <a:spLocks noChangeArrowheads="1"/>
          </p:cNvSpPr>
          <p:nvPr/>
        </p:nvSpPr>
        <p:spPr bwMode="auto">
          <a:xfrm>
            <a:off x="1047750" y="4043363"/>
            <a:ext cx="1555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solidFill>
                  <a:srgbClr val="00B050"/>
                </a:solidFill>
                <a:cs typeface="Times New Roman" pitchFamily="18" charset="0"/>
              </a:rPr>
              <a:t>ي</a:t>
            </a:r>
            <a:endParaRPr lang="ar-SA" sz="19900" b="1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7175500" y="2000250"/>
            <a:ext cx="39004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cs typeface="Times New Roman" pitchFamily="18" charset="0"/>
              </a:rPr>
              <a:t>مُـ</a:t>
            </a:r>
            <a:endParaRPr lang="ar-SA" sz="3600" b="1">
              <a:cs typeface="Times New Roman" pitchFamily="18" charset="0"/>
            </a:endParaRP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7269163" y="3651250"/>
            <a:ext cx="39020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cs typeface="Times New Roman" pitchFamily="18" charset="0"/>
              </a:rPr>
              <a:t>مِـ</a:t>
            </a:r>
            <a:endParaRPr lang="ar-SA" sz="3600" b="1">
              <a:cs typeface="Times New Roman" pitchFamily="18" charset="0"/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228975" y="1711325"/>
            <a:ext cx="3716338" cy="2063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مربع نص 20"/>
          <p:cNvSpPr txBox="1">
            <a:spLocks noChangeArrowheads="1"/>
          </p:cNvSpPr>
          <p:nvPr/>
        </p:nvSpPr>
        <p:spPr bwMode="auto">
          <a:xfrm>
            <a:off x="7526338" y="503238"/>
            <a:ext cx="15557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solidFill>
                  <a:srgbClr val="00B050"/>
                </a:solidFill>
                <a:cs typeface="Times New Roman" pitchFamily="18" charset="0"/>
              </a:rPr>
              <a:t>ـا</a:t>
            </a:r>
            <a:endParaRPr lang="ar-SA" sz="19900" b="1">
              <a:solidFill>
                <a:srgbClr val="00B050"/>
              </a:solidFill>
              <a:cs typeface="Times New Roman" pitchFamily="18" charset="0"/>
            </a:endParaRPr>
          </a:p>
        </p:txBody>
      </p:sp>
      <p:cxnSp>
        <p:nvCxnSpPr>
          <p:cNvPr id="22" name="رابط كسهم مستقيم 21"/>
          <p:cNvCxnSpPr/>
          <p:nvPr/>
        </p:nvCxnSpPr>
        <p:spPr>
          <a:xfrm>
            <a:off x="3324225" y="5268913"/>
            <a:ext cx="3714750" cy="190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3321050" y="3398838"/>
            <a:ext cx="3714750" cy="1905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مربع نص 23"/>
          <p:cNvSpPr txBox="1">
            <a:spLocks noChangeArrowheads="1"/>
          </p:cNvSpPr>
          <p:nvPr/>
        </p:nvSpPr>
        <p:spPr bwMode="auto">
          <a:xfrm>
            <a:off x="7483475" y="1997075"/>
            <a:ext cx="155733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solidFill>
                  <a:srgbClr val="00B050"/>
                </a:solidFill>
                <a:cs typeface="Times New Roman" pitchFamily="18" charset="0"/>
              </a:rPr>
              <a:t>ـو</a:t>
            </a:r>
            <a:endParaRPr lang="ar-SA" sz="19900" b="1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5" name="مربع نص 24"/>
          <p:cNvSpPr txBox="1">
            <a:spLocks noChangeArrowheads="1"/>
          </p:cNvSpPr>
          <p:nvPr/>
        </p:nvSpPr>
        <p:spPr bwMode="auto">
          <a:xfrm>
            <a:off x="7523163" y="3651250"/>
            <a:ext cx="1555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/>
            <a:r>
              <a:rPr lang="ar-SA" sz="13800" b="1">
                <a:solidFill>
                  <a:srgbClr val="00B050"/>
                </a:solidFill>
                <a:cs typeface="Times New Roman" pitchFamily="18" charset="0"/>
              </a:rPr>
              <a:t>ـي</a:t>
            </a:r>
            <a:endParaRPr lang="ar-SA" sz="19900" b="1">
              <a:solidFill>
                <a:srgbClr val="00B05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بوربنت حرف م مع الحركات في أول الكلمة [وضع التوافق]" id="{509B5314-761D-4D33-87AF-3AADFBA927DB}" vid="{CF0B1ECB-6F01-4893-8A8D-5BE04AC54926}"/>
    </a:ext>
  </a:extLst>
</a:theme>
</file>

<file path=ppt/theme/theme2.xml><?xml version="1.0" encoding="utf-8"?>
<a:theme xmlns:a="http://schemas.openxmlformats.org/drawingml/2006/main" name="1_عضوي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بوربنت حرف م مع الحركات في أول الكلمة [وضع التوافق]" id="{509B5314-761D-4D33-87AF-3AADFBA927DB}" vid="{55488BD6-A69E-4F0A-B368-8A905E6B41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بوربنت حرف م مع الحركات في أول الكلمة</Template>
  <TotalTime>62</TotalTime>
  <Words>59</Words>
  <Application>Microsoft Office PowerPoint</Application>
  <PresentationFormat>مخصص</PresentationFormat>
  <Paragraphs>24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6</vt:i4>
      </vt:variant>
    </vt:vector>
  </HeadingPairs>
  <TitlesOfParts>
    <vt:vector size="8" baseType="lpstr">
      <vt:lpstr>عضوي</vt:lpstr>
      <vt:lpstr>1_عضوي</vt:lpstr>
      <vt:lpstr>م</vt:lpstr>
      <vt:lpstr>ـمـ</vt:lpstr>
      <vt:lpstr>ـمَـ</vt:lpstr>
      <vt:lpstr>ـمِـ</vt:lpstr>
      <vt:lpstr>ـمُـ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</dc:title>
  <dc:creator>المحترفون</dc:creator>
  <cp:lastModifiedBy>Hossam</cp:lastModifiedBy>
  <cp:revision>9</cp:revision>
  <dcterms:created xsi:type="dcterms:W3CDTF">2013-10-05T23:13:39Z</dcterms:created>
  <dcterms:modified xsi:type="dcterms:W3CDTF">2016-12-26T09:16:28Z</dcterms:modified>
</cp:coreProperties>
</file>