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photoAlbum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1" d="100"/>
          <a:sy n="61" d="100"/>
        </p:scale>
        <p:origin x="-110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BC98B-E90E-430B-9C70-E2257DC9C48D}" type="datetimeFigureOut">
              <a:rPr lang="ar-SA" smtClean="0"/>
              <a:t>29/02/34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0E12E-D39D-4EE7-968A-27ED3DB9C197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1925" y="0"/>
            <a:ext cx="8818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68350" y="0"/>
            <a:ext cx="7605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8613"/>
            <a:ext cx="9144000" cy="62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84213" y="0"/>
            <a:ext cx="7773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36588" y="0"/>
            <a:ext cx="787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1763"/>
            <a:ext cx="9144000" cy="65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93738" y="0"/>
            <a:ext cx="7756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2675" y="0"/>
            <a:ext cx="6978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9088" y="0"/>
            <a:ext cx="8504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3038"/>
            <a:ext cx="9144000" cy="651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4938"/>
            <a:ext cx="9144000" cy="658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2575"/>
            <a:ext cx="9144000" cy="6291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0650"/>
            <a:ext cx="9144000" cy="661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87488" y="0"/>
            <a:ext cx="616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725" y="0"/>
            <a:ext cx="8718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63575" y="0"/>
            <a:ext cx="7816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6200"/>
            <a:ext cx="9144000" cy="6704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92125" y="0"/>
            <a:ext cx="8158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39813" y="0"/>
            <a:ext cx="706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68363" y="0"/>
            <a:ext cx="7405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7988"/>
            <a:ext cx="9144000" cy="604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31863" y="0"/>
            <a:ext cx="7280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28675" y="0"/>
            <a:ext cx="7485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63738" y="0"/>
            <a:ext cx="5214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52488" y="0"/>
            <a:ext cx="743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04825" y="0"/>
            <a:ext cx="8132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2963" y="0"/>
            <a:ext cx="7458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63588" y="0"/>
            <a:ext cx="7616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03275" y="0"/>
            <a:ext cx="7535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500" y="0"/>
            <a:ext cx="8763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25475" y="0"/>
            <a:ext cx="7893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31875"/>
            <a:ext cx="9144000" cy="4792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6363"/>
            <a:ext cx="9144000" cy="66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90525" y="0"/>
            <a:ext cx="8362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30213"/>
            <a:ext cx="9144000" cy="59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60363"/>
            <a:ext cx="9144000" cy="613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46138" y="0"/>
            <a:ext cx="7451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2575" y="0"/>
            <a:ext cx="8577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2388" y="0"/>
            <a:ext cx="9037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3850" y="0"/>
            <a:ext cx="8496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963" y="0"/>
            <a:ext cx="8726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41338" y="0"/>
            <a:ext cx="8059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81063" y="0"/>
            <a:ext cx="7381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0388" y="0"/>
            <a:ext cx="5483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013" y="0"/>
            <a:ext cx="8689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60388" y="0"/>
            <a:ext cx="8023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opy of -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9088"/>
            <a:ext cx="9144000" cy="62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عرض على الشاشة (3:4)‏</PresentationFormat>
  <Paragraphs>0</Paragraphs>
  <Slides>51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51</vt:i4>
      </vt:variant>
    </vt:vector>
  </HeadingPairs>
  <TitlesOfParts>
    <vt:vector size="52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user1</dc:creator>
  <cp:lastModifiedBy>user1</cp:lastModifiedBy>
  <cp:revision>1</cp:revision>
  <dcterms:created xsi:type="dcterms:W3CDTF">2013-01-11T15:36:00Z</dcterms:created>
  <dcterms:modified xsi:type="dcterms:W3CDTF">2013-01-11T15:37:49Z</dcterms:modified>
</cp:coreProperties>
</file>