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8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9C75C4-4B49-47CA-A017-F369026A96C9}" type="datetimeFigureOut">
              <a:rPr lang="ar-EG" smtClean="0"/>
              <a:pPr/>
              <a:t>12/12/1437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FCB31E-CDC8-4179-A088-6823C721661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1"/>
            <a:ext cx="7572428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2" y="1285862"/>
            <a:ext cx="8572558" cy="428627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58241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34443" cy="614366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53450" cy="614366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43955" cy="607223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8572560" cy="614366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6" y="642918"/>
            <a:ext cx="8715404" cy="557216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2"/>
            <a:ext cx="6429420" cy="2143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PresentationFormat>عرض على الشاشة (3:4)‏</PresentationFormat>
  <Paragraphs>0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I Love You</cp:lastModifiedBy>
  <cp:revision>30</cp:revision>
  <dcterms:modified xsi:type="dcterms:W3CDTF">2016-09-14T17:40:12Z</dcterms:modified>
</cp:coreProperties>
</file>