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707C09-4CB6-4024-BA3E-0E2E7F56A6A4}" type="datetimeFigureOut">
              <a:rPr lang="ar-SA" smtClean="0"/>
              <a:t>16/03/38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A585F4-7C97-4B20-ACF7-E27EB228F6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48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fld id="{B9EA0CB7-B5B0-4615-9F77-42D64A05986E}" type="slidenum">
              <a:rPr lang="ar-EG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pPr/>
              <a:t>15</a:t>
            </a:fld>
            <a:endParaRPr lang="ar-EG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FAF10E-3EBE-4B78-8EC0-69D3350F6EB9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DB78FC-3096-4FA9-A21A-0FB14A938F13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6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F21D-CDE3-42A8-9D4D-26A988485FCD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CD1C-13E1-4F81-8725-0B265341D184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4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31C7-8D13-4D36-B38B-82E1AF9B4E83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3BDA9-65DB-4691-969D-42AFB6850E44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3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E04B-6DB9-4B6B-8D32-CF5006695E7A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80C6-9510-4421-B814-17462A1DF6ED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3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1014D-6A7B-4EA3-A67B-011417F4BE8B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58EE1A-AB48-420E-9B9F-D1DB7BCE8281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0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7344-675C-4A6E-B091-69671811E84D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1B6F-5D77-4B2C-AD67-A586949BACEF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5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6C918B-F589-42FF-9B1D-B569F22934E7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5B8A18-A8D2-45FE-A774-49CCD95EB9F9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6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E2C3-86A8-4FC6-92E4-8602EBF8037A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932C-F212-46D4-BCA8-6E4FC702EF70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0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15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021388"/>
            <a:ext cx="7731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A4D94-FB9B-4CD9-8CFA-B41559A5E15A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887DE4-0B8A-46C0-9C9A-6C16C021E296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3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17C802-31A7-4535-967B-6E950834C0DD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5BB929-390E-4BD0-9A1B-34C417113217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1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C1B63D-5868-4EDA-A262-6CF555A834DA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B2D224-C5F0-4300-9482-8514D09C0861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F7334ED0-E6D9-4C77-B76A-15247C250461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4B8D0CDD-8776-445D-84D3-4E545490EE15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ajalla UI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2pPr>
      <a:lvl3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3pPr>
      <a:lvl4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4pPr>
      <a:lvl5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5pPr>
      <a:lvl6pPr marL="4572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6pPr>
      <a:lvl7pPr marL="9144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7pPr>
      <a:lvl8pPr marL="13716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8pPr>
      <a:lvl9pPr marL="18288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9pPr>
      <a:extLst/>
    </p:titleStyle>
    <p:bodyStyle>
      <a:lvl1pPr marL="365125" indent="-282575" algn="r" rtl="1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36538" algn="r" rtl="1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885825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096963" indent="-173038" algn="r" rtl="1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296988" indent="-182563" algn="r" rtl="1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0" t="14545" r="33015" b="74251"/>
          <a:stretch>
            <a:fillRect/>
          </a:stretch>
        </p:blipFill>
        <p:spPr bwMode="auto">
          <a:xfrm>
            <a:off x="3059113" y="1684338"/>
            <a:ext cx="342265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7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24570" r="32222" b="8205"/>
          <a:stretch>
            <a:fillRect/>
          </a:stretch>
        </p:blipFill>
        <p:spPr bwMode="auto">
          <a:xfrm>
            <a:off x="1908175" y="34925"/>
            <a:ext cx="612933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77644" y="908720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1091" y="885709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91125" y="476250"/>
            <a:ext cx="588963" cy="933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0901" y="96156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760" y="96156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7644" y="191683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2080" y="191683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91125" y="1392238"/>
            <a:ext cx="588963" cy="9318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9912" y="191683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3177" y="196967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41563" y="1450975"/>
            <a:ext cx="588962" cy="931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04647" y="292494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91125" y="2497138"/>
            <a:ext cx="588963" cy="9318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2080" y="2963607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03306" y="293698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1861" y="290651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99948" y="537321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80595" y="537321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08740" y="537321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85401" y="589643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7" t="38571" r="13071" b="33015"/>
          <a:stretch>
            <a:fillRect/>
          </a:stretch>
        </p:blipFill>
        <p:spPr bwMode="auto">
          <a:xfrm>
            <a:off x="8388350" y="692150"/>
            <a:ext cx="593725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5" t="55235" r="33015" b="13889"/>
          <a:stretch>
            <a:fillRect/>
          </a:stretch>
        </p:blipFill>
        <p:spPr bwMode="auto">
          <a:xfrm>
            <a:off x="1139825" y="884238"/>
            <a:ext cx="7104063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08830" y="198884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6176" y="198884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2606" y="198884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896" y="1956814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672" y="1971328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4657" y="264477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4657" y="302698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4981" y="2573615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03905" y="3026982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4657" y="3643851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508" y="4028293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9564" y="360749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88488" y="407707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3" t="25986" r="34286" b="10860"/>
          <a:stretch>
            <a:fillRect/>
          </a:stretch>
        </p:blipFill>
        <p:spPr bwMode="auto">
          <a:xfrm>
            <a:off x="1763713" y="0"/>
            <a:ext cx="6142037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0192" y="-99392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0192" y="25193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872" y="-99392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9872" y="25193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0192" y="740306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6256" y="2420888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5856" y="761401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1483" y="115979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8671" y="2420887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45287" y="2429024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6343" y="2412177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72741" y="3373681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48671" y="3388443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29870" y="345707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96343" y="3511183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99150" y="115979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72741" y="5445224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4441" y="5473239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48671" y="547323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76256" y="5877272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21925" y="5858363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01228" y="585836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25439" y="6273225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17815" y="5545081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79151" y="5523352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12282" y="552335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48842" y="5912871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0165" y="5912871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04268" y="5912871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75856" y="623731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6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6" t="50952" r="12776" b="33333"/>
          <a:stretch>
            <a:fillRect/>
          </a:stretch>
        </p:blipFill>
        <p:spPr bwMode="auto">
          <a:xfrm>
            <a:off x="8351838" y="1268413"/>
            <a:ext cx="792162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t="61424" r="33015" b="12054"/>
          <a:stretch>
            <a:fillRect/>
          </a:stretch>
        </p:blipFill>
        <p:spPr bwMode="auto">
          <a:xfrm>
            <a:off x="1042988" y="1008063"/>
            <a:ext cx="72834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799" y="162880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87900" y="2205038"/>
            <a:ext cx="144463" cy="134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00563" y="2205038"/>
            <a:ext cx="142875" cy="134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11638" y="2205038"/>
            <a:ext cx="144462" cy="134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24300" y="2205038"/>
            <a:ext cx="142875" cy="134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76825" y="2205038"/>
            <a:ext cx="142875" cy="134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76825" y="2501900"/>
            <a:ext cx="142875" cy="134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87900" y="2501900"/>
            <a:ext cx="144463" cy="134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87900" y="2862263"/>
            <a:ext cx="144463" cy="134937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00563" y="2492375"/>
            <a:ext cx="142875" cy="136525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11638" y="2492375"/>
            <a:ext cx="144462" cy="136525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24300" y="2492375"/>
            <a:ext cx="142875" cy="136525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76825" y="2862263"/>
            <a:ext cx="142875" cy="134937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72770" y="1687741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11413" y="2205038"/>
            <a:ext cx="144462" cy="134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24075" y="2205038"/>
            <a:ext cx="144463" cy="134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835150" y="2205038"/>
            <a:ext cx="144463" cy="134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47813" y="2205038"/>
            <a:ext cx="144462" cy="134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00338" y="2205038"/>
            <a:ext cx="142875" cy="134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700338" y="2501900"/>
            <a:ext cx="142875" cy="134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11413" y="2501900"/>
            <a:ext cx="144462" cy="134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124075" y="2501900"/>
            <a:ext cx="144463" cy="134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124075" y="2862263"/>
            <a:ext cx="144463" cy="134937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835150" y="2492375"/>
            <a:ext cx="144463" cy="136525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547813" y="2492375"/>
            <a:ext cx="144462" cy="136525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700338" y="2862263"/>
            <a:ext cx="142875" cy="134937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411413" y="2862263"/>
            <a:ext cx="144462" cy="134937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7664" y="162880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00799" y="3636313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23928" y="3636313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84538" y="3636313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0" t="26634" r="33176" b="8205"/>
          <a:stretch>
            <a:fillRect/>
          </a:stretch>
        </p:blipFill>
        <p:spPr bwMode="auto">
          <a:xfrm>
            <a:off x="1403350" y="0"/>
            <a:ext cx="621506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52120" y="4462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9912" y="4462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7704" y="4462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2120" y="56784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0489" y="576115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7703" y="598900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72200" y="1628800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0032" y="1628800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47864" y="164313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7282" y="164313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171" y="263691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0031" y="263691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74638" y="263691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7704" y="263691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54706" y="5127575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47961" y="5127574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46431" y="5703639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54665" y="5703639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96552" y="5661248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45024" y="6207695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54706" y="6207694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46855" y="6207695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88024" y="6237312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7" t="52222" r="13956" b="33492"/>
          <a:stretch>
            <a:fillRect/>
          </a:stretch>
        </p:blipFill>
        <p:spPr bwMode="auto">
          <a:xfrm>
            <a:off x="8243888" y="1484313"/>
            <a:ext cx="695325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2" t="64963" r="33333" b="10271"/>
          <a:stretch>
            <a:fillRect/>
          </a:stretch>
        </p:blipFill>
        <p:spPr bwMode="auto">
          <a:xfrm>
            <a:off x="1100138" y="352425"/>
            <a:ext cx="6904037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8" t="25160" r="33015" b="43587"/>
          <a:stretch>
            <a:fillRect/>
          </a:stretch>
        </p:blipFill>
        <p:spPr bwMode="auto">
          <a:xfrm>
            <a:off x="1187450" y="3221038"/>
            <a:ext cx="6672263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56176" y="828001"/>
            <a:ext cx="6463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9964" y="134076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0890" y="755993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9748" y="132847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4214" y="755993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11413" y="549275"/>
            <a:ext cx="288925" cy="27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11413" y="1106488"/>
            <a:ext cx="288925" cy="27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3605" y="138500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91338" y="1970088"/>
            <a:ext cx="288925" cy="27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08800" y="2565400"/>
            <a:ext cx="287338" cy="27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3843" y="2132859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44327" y="272455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43438" y="2249488"/>
            <a:ext cx="288925" cy="27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43438" y="2565400"/>
            <a:ext cx="288925" cy="27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7636" y="2139775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64858" y="270043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03475" y="1963738"/>
            <a:ext cx="287338" cy="27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11413" y="2527300"/>
            <a:ext cx="288925" cy="27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8797" y="216604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32745" y="2700209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1852" y="3132257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29524" y="3132257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80112" y="3780329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82426" y="371703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85891" y="5127575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6582" y="5127575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03848" y="5157192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18462" y="5157192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42710" y="6297959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89156" y="6297959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03848" y="6297959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10534" y="628549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9" t="13071" r="33176" b="76608"/>
          <a:stretch>
            <a:fillRect/>
          </a:stretch>
        </p:blipFill>
        <p:spPr bwMode="auto">
          <a:xfrm>
            <a:off x="6573838" y="0"/>
            <a:ext cx="257016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30762" r="33333" b="9090"/>
          <a:stretch>
            <a:fillRect/>
          </a:stretch>
        </p:blipFill>
        <p:spPr bwMode="auto">
          <a:xfrm>
            <a:off x="1116013" y="981075"/>
            <a:ext cx="5783262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2725" y="836613"/>
            <a:ext cx="1281113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4313" y="6627813"/>
            <a:ext cx="1282700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0526" y="184482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0935" y="184482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6590" y="3363769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4256" y="501317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3267" y="6309320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" action="ppaction://noaction"/>
          </p:cNvPr>
          <p:cNvSpPr/>
          <p:nvPr/>
        </p:nvSpPr>
        <p:spPr>
          <a:xfrm>
            <a:off x="5220072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1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Oval 2">
            <a:hlinkClick r:id="" action="ppaction://noaction"/>
          </p:cNvPr>
          <p:cNvSpPr/>
          <p:nvPr/>
        </p:nvSpPr>
        <p:spPr>
          <a:xfrm>
            <a:off x="4211960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2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val 3">
            <a:hlinkClick r:id="" action="ppaction://noaction"/>
          </p:cNvPr>
          <p:cNvSpPr/>
          <p:nvPr/>
        </p:nvSpPr>
        <p:spPr>
          <a:xfrm>
            <a:off x="3203848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3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al 4">
            <a:hlinkClick r:id="" action="ppaction://noaction"/>
          </p:cNvPr>
          <p:cNvSpPr/>
          <p:nvPr/>
        </p:nvSpPr>
        <p:spPr>
          <a:xfrm>
            <a:off x="5220072" y="273774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4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val 5">
            <a:hlinkClick r:id="" action="ppaction://noaction"/>
          </p:cNvPr>
          <p:cNvSpPr/>
          <p:nvPr/>
        </p:nvSpPr>
        <p:spPr>
          <a:xfrm>
            <a:off x="4211960" y="2752080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5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3203848" y="2780928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6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>
            <a:hlinkClick r:id="" action="ppaction://noaction"/>
          </p:cNvPr>
          <p:cNvSpPr/>
          <p:nvPr/>
        </p:nvSpPr>
        <p:spPr>
          <a:xfrm>
            <a:off x="5220072" y="3745858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7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Oval 8">
            <a:hlinkClick r:id="" action="ppaction://noaction"/>
          </p:cNvPr>
          <p:cNvSpPr/>
          <p:nvPr/>
        </p:nvSpPr>
        <p:spPr>
          <a:xfrm>
            <a:off x="4211960" y="3760192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8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6300192" y="1772816"/>
            <a:ext cx="1440160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التهيئة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78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8" t="21812" r="35674" b="6436"/>
          <a:stretch>
            <a:fillRect/>
          </a:stretch>
        </p:blipFill>
        <p:spPr bwMode="auto">
          <a:xfrm>
            <a:off x="1141413" y="12700"/>
            <a:ext cx="4932362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0" t="14896" r="34126" b="79263"/>
          <a:stretch>
            <a:fillRect/>
          </a:stretch>
        </p:blipFill>
        <p:spPr bwMode="auto">
          <a:xfrm>
            <a:off x="6300788" y="12700"/>
            <a:ext cx="26558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4547" y="1340768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704" y="1340768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5774" y="2780928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1660" y="2780928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7941" y="3717032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8809" y="3717032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2337" y="5085184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96" y="5085184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3808" y="5085184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8374" y="6301722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3" t="53493" r="13071" b="33176"/>
          <a:stretch>
            <a:fillRect/>
          </a:stretch>
        </p:blipFill>
        <p:spPr bwMode="auto">
          <a:xfrm>
            <a:off x="8478838" y="1773238"/>
            <a:ext cx="665162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64374" r="33015" b="4962"/>
          <a:stretch>
            <a:fillRect/>
          </a:stretch>
        </p:blipFill>
        <p:spPr bwMode="auto">
          <a:xfrm>
            <a:off x="1138238" y="438150"/>
            <a:ext cx="6961187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29582" r="33968" b="55241"/>
          <a:stretch>
            <a:fillRect/>
          </a:stretch>
        </p:blipFill>
        <p:spPr bwMode="auto">
          <a:xfrm>
            <a:off x="1371600" y="4087813"/>
            <a:ext cx="6710363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72585" y="1219292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2585" y="807095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865244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688" y="1219292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2463279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2282" y="2463279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744" y="2463279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4793" y="2463279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3690" y="4107459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3690" y="4461311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8026" y="4922976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3688" y="4955498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3" t="43144" r="33176" b="10565"/>
          <a:stretch>
            <a:fillRect/>
          </a:stretch>
        </p:blipFill>
        <p:spPr bwMode="auto">
          <a:xfrm>
            <a:off x="1031875" y="287338"/>
            <a:ext cx="7840663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80312" y="1268760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6216" y="1286474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3253" y="1286474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3928" y="1286474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760" y="1286474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4" y="1286474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4006" y="2103239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82755" y="2564904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1960" y="2175247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1960" y="2618837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454" y="2132856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454" y="2618836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84956" y="4839543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54170" y="4839543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7166" y="5661248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2148" y="5661248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44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6" t="50476" r="12482" b="33176"/>
          <a:stretch>
            <a:fillRect/>
          </a:stretch>
        </p:blipFill>
        <p:spPr bwMode="auto">
          <a:xfrm>
            <a:off x="8331200" y="1341438"/>
            <a:ext cx="8128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57887" r="33015" b="13596"/>
          <a:stretch>
            <a:fillRect/>
          </a:stretch>
        </p:blipFill>
        <p:spPr bwMode="auto">
          <a:xfrm>
            <a:off x="1042988" y="720725"/>
            <a:ext cx="7077075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1713" y="720725"/>
            <a:ext cx="977900" cy="112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5354" y="2060848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7904" y="2124145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2773" y="206084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8184" y="293169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904" y="2931689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4295" y="2949833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20272" y="3717032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3760" y="3729541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9260" y="3684442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t="26929" r="33176" b="24242"/>
          <a:stretch>
            <a:fillRect/>
          </a:stretch>
        </p:blipFill>
        <p:spPr bwMode="auto">
          <a:xfrm>
            <a:off x="1119188" y="287338"/>
            <a:ext cx="7248525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92280" y="126876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5936" y="1340768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672" y="126876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2200" y="205213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8127" y="205213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672" y="2052137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8264" y="4428401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3625" y="446374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880" y="446374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5089" y="4428401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4803" y="558924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73625" y="5615565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98419" y="5589240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35089" y="5615565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0" t="12186" r="32539" b="74840"/>
          <a:stretch>
            <a:fillRect/>
          </a:stretch>
        </p:blipFill>
        <p:spPr bwMode="auto">
          <a:xfrm>
            <a:off x="7343775" y="4763"/>
            <a:ext cx="18002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5" t="19557" r="33652" b="9975"/>
          <a:stretch>
            <a:fillRect/>
          </a:stretch>
        </p:blipFill>
        <p:spPr bwMode="auto">
          <a:xfrm>
            <a:off x="1331913" y="23813"/>
            <a:ext cx="574675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813" y="0"/>
            <a:ext cx="1800225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1476073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9995" y="299695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7137" y="5004465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0015" y="6304057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2" t="59656" r="32698" b="14182"/>
          <a:stretch>
            <a:fillRect/>
          </a:stretch>
        </p:blipFill>
        <p:spPr bwMode="auto">
          <a:xfrm>
            <a:off x="1065213" y="1196975"/>
            <a:ext cx="6819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5" t="52856" r="13361" b="33176"/>
          <a:stretch>
            <a:fillRect/>
          </a:stretch>
        </p:blipFill>
        <p:spPr bwMode="auto">
          <a:xfrm>
            <a:off x="8243888" y="1412875"/>
            <a:ext cx="66357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4008" y="2420888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2420888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104" y="3014908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299695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104" y="3636313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6942" y="3612755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عرض على الشاشة (3:4)‏</PresentationFormat>
  <Paragraphs>198</Paragraphs>
  <Slides>16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Solstice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2016-12-15T05:39:31Z</dcterms:created>
  <dcterms:modified xsi:type="dcterms:W3CDTF">2016-12-15T05:40:11Z</dcterms:modified>
</cp:coreProperties>
</file>