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60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</p:sldIdLst>
  <p:sldSz cx="9144000" cy="6858000" type="screen4x3"/>
  <p:notesSz cx="6858000" cy="9144000"/>
  <p:defaultTextStyle>
    <a:defPPr>
      <a:defRPr lang="ar-SA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84380"/>
    <p:restoredTop sz="94660"/>
  </p:normalViewPr>
  <p:slideViewPr>
    <p:cSldViewPr>
      <p:cViewPr varScale="1">
        <p:scale>
          <a:sx n="66" d="100"/>
          <a:sy n="66" d="100"/>
        </p:scale>
        <p:origin x="-1506" y="-11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" Target="../slides/slide2.xml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12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Oval 13"/>
          <p:cNvSpPr/>
          <p:nvPr/>
        </p:nvSpPr>
        <p:spPr>
          <a:xfrm>
            <a:off x="1157288" y="1344613"/>
            <a:ext cx="63500" cy="65087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14" name="Title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22" name="Subtitle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6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10FAF10E-3EBE-4B78-8EC0-69D3350F6EB9}" type="datetimeFigureOut">
              <a:rPr lang="ar-EG">
                <a:solidFill>
                  <a:srgbClr val="E7DEC9">
                    <a:shade val="50000"/>
                    <a:satMod val="200000"/>
                  </a:srgbClr>
                </a:solidFill>
              </a:rPr>
              <a:pPr>
                <a:defRPr/>
              </a:pPr>
              <a:t>16/03/1438</a:t>
            </a:fld>
            <a:endParaRPr lang="ar-EG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7" name="Footer Placeholder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ar-EG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8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18DB78FC-3096-4FA9-A21A-0FB14A938F13}" type="slidenum">
              <a:rPr lang="ar-EG">
                <a:solidFill>
                  <a:srgbClr val="E7DEC9">
                    <a:shade val="50000"/>
                    <a:satMod val="200000"/>
                  </a:srgbClr>
                </a:solidFill>
              </a:rPr>
              <a:pPr>
                <a:defRPr/>
              </a:pPr>
              <a:t>‹#›</a:t>
            </a:fld>
            <a:endParaRPr lang="ar-EG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51316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0FF21D-CDE3-42A8-9D4D-26A988485FCD}" type="datetimeFigureOut">
              <a:rPr lang="ar-EG">
                <a:solidFill>
                  <a:srgbClr val="E7DEC9">
                    <a:shade val="50000"/>
                    <a:satMod val="200000"/>
                  </a:srgbClr>
                </a:solidFill>
              </a:rPr>
              <a:pPr>
                <a:defRPr/>
              </a:pPr>
              <a:t>16/03/1438</a:t>
            </a:fld>
            <a:endParaRPr lang="ar-EG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5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r-EG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Slide Number Placeholder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E9CD1C-13E1-4F81-8725-0B265341D184}" type="slidenum">
              <a:rPr lang="ar-EG">
                <a:solidFill>
                  <a:srgbClr val="E7DEC9">
                    <a:shade val="50000"/>
                    <a:satMod val="200000"/>
                  </a:srgbClr>
                </a:solidFill>
              </a:rPr>
              <a:pPr>
                <a:defRPr/>
              </a:pPr>
              <a:t>‹#›</a:t>
            </a:fld>
            <a:endParaRPr lang="ar-EG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266572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2131C7-8D13-4D36-B38B-82E1AF9B4E83}" type="datetimeFigureOut">
              <a:rPr lang="ar-EG">
                <a:solidFill>
                  <a:srgbClr val="E7DEC9">
                    <a:shade val="50000"/>
                    <a:satMod val="200000"/>
                  </a:srgbClr>
                </a:solidFill>
              </a:rPr>
              <a:pPr>
                <a:defRPr/>
              </a:pPr>
              <a:t>16/03/1438</a:t>
            </a:fld>
            <a:endParaRPr lang="ar-EG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5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r-EG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Slide Number Placeholder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D3BDA9-65DB-4691-969D-42AFB6850E44}" type="slidenum">
              <a:rPr lang="ar-EG">
                <a:solidFill>
                  <a:srgbClr val="E7DEC9">
                    <a:shade val="50000"/>
                    <a:satMod val="200000"/>
                  </a:srgbClr>
                </a:solidFill>
              </a:rPr>
              <a:pPr>
                <a:defRPr/>
              </a:pPr>
              <a:t>‹#›</a:t>
            </a:fld>
            <a:endParaRPr lang="ar-EG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86807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00E04B-6DB9-4B6B-8D32-CF5006695E7A}" type="datetimeFigureOut">
              <a:rPr lang="ar-EG">
                <a:solidFill>
                  <a:srgbClr val="E7DEC9">
                    <a:shade val="50000"/>
                    <a:satMod val="200000"/>
                  </a:srgbClr>
                </a:solidFill>
              </a:rPr>
              <a:pPr>
                <a:defRPr/>
              </a:pPr>
              <a:t>16/03/1438</a:t>
            </a:fld>
            <a:endParaRPr lang="ar-EG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5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r-EG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Slide Number Placeholder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C380C6-9510-4421-B814-17462A1DF6ED}" type="slidenum">
              <a:rPr lang="ar-EG">
                <a:solidFill>
                  <a:srgbClr val="E7DEC9">
                    <a:shade val="50000"/>
                    <a:satMod val="200000"/>
                  </a:srgbClr>
                </a:solidFill>
              </a:rPr>
              <a:pPr>
                <a:defRPr/>
              </a:pPr>
              <a:t>‹#›</a:t>
            </a:fld>
            <a:endParaRPr lang="ar-EG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11875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2"/>
          <p:cNvSpPr/>
          <p:nvPr/>
        </p:nvSpPr>
        <p:spPr>
          <a:xfrm>
            <a:off x="2282825" y="0"/>
            <a:ext cx="6858000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Rectangle 13"/>
          <p:cNvSpPr/>
          <p:nvPr/>
        </p:nvSpPr>
        <p:spPr bwMode="invGray">
          <a:xfrm>
            <a:off x="2286000" y="0"/>
            <a:ext cx="76200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Oval 15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7" name="Oval 16"/>
          <p:cNvSpPr/>
          <p:nvPr/>
        </p:nvSpPr>
        <p:spPr>
          <a:xfrm>
            <a:off x="2408238" y="2746375"/>
            <a:ext cx="63500" cy="63500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0121014D-6A7B-4EA3-A67B-011417F4BE8B}" type="datetimeFigureOut">
              <a:rPr lang="ar-EG">
                <a:solidFill>
                  <a:srgbClr val="E7DEC9">
                    <a:shade val="50000"/>
                    <a:satMod val="200000"/>
                  </a:srgbClr>
                </a:solidFill>
              </a:rPr>
              <a:pPr>
                <a:defRPr/>
              </a:pPr>
              <a:t>16/03/1438</a:t>
            </a:fld>
            <a:endParaRPr lang="ar-EG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ar-EG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4D58EE1A-AB48-420E-9B9F-D1DB7BCE8281}" type="slidenum">
              <a:rPr lang="ar-EG">
                <a:solidFill>
                  <a:srgbClr val="E7DEC9">
                    <a:shade val="50000"/>
                    <a:satMod val="200000"/>
                  </a:srgbClr>
                </a:solidFill>
              </a:rPr>
              <a:pPr>
                <a:defRPr/>
              </a:pPr>
              <a:t>‹#›</a:t>
            </a:fld>
            <a:endParaRPr lang="ar-EG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14373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E507344-675C-4A6E-B091-69671811E84D}" type="datetimeFigureOut">
              <a:rPr lang="ar-EG">
                <a:solidFill>
                  <a:srgbClr val="E7DEC9">
                    <a:shade val="50000"/>
                    <a:satMod val="200000"/>
                  </a:srgbClr>
                </a:solidFill>
              </a:rPr>
              <a:pPr>
                <a:defRPr/>
              </a:pPr>
              <a:t>16/03/1438</a:t>
            </a:fld>
            <a:endParaRPr lang="ar-EG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r-EG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7" name="Slide Number Placeholder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871B6F-5D77-4B2C-AD67-A586949BACEF}" type="slidenum">
              <a:rPr lang="ar-EG">
                <a:solidFill>
                  <a:srgbClr val="E7DEC9">
                    <a:shade val="50000"/>
                    <a:satMod val="200000"/>
                  </a:srgbClr>
                </a:solidFill>
              </a:rPr>
              <a:pPr>
                <a:defRPr/>
              </a:pPr>
              <a:t>‹#›</a:t>
            </a:fld>
            <a:endParaRPr lang="ar-EG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413195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/>
          <a:lstStyle>
            <a:lvl1pPr algn="ctr">
              <a:defRPr sz="4500" b="1" cap="none" baseline="0"/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156C918B-F589-42FF-9B1D-B569F22934E7}" type="datetimeFigureOut">
              <a:rPr lang="ar-EG">
                <a:solidFill>
                  <a:srgbClr val="E7DEC9">
                    <a:shade val="50000"/>
                    <a:satMod val="200000"/>
                  </a:srgbClr>
                </a:solidFill>
              </a:rPr>
              <a:pPr>
                <a:defRPr/>
              </a:pPr>
              <a:t>16/03/1438</a:t>
            </a:fld>
            <a:endParaRPr lang="ar-EG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ar-EG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085B8A18-A8D2-45FE-A774-49CCD95EB9F9}" type="slidenum">
              <a:rPr lang="ar-EG">
                <a:solidFill>
                  <a:srgbClr val="E7DEC9">
                    <a:shade val="50000"/>
                    <a:satMod val="200000"/>
                  </a:srgbClr>
                </a:solidFill>
              </a:rPr>
              <a:pPr>
                <a:defRPr/>
              </a:pPr>
              <a:t>‹#›</a:t>
            </a:fld>
            <a:endParaRPr lang="ar-EG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290543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70E2C3-86A8-4FC6-92E4-8602EBF8037A}" type="datetimeFigureOut">
              <a:rPr lang="ar-EG">
                <a:solidFill>
                  <a:srgbClr val="E7DEC9">
                    <a:shade val="50000"/>
                    <a:satMod val="200000"/>
                  </a:srgbClr>
                </a:solidFill>
              </a:rPr>
              <a:pPr>
                <a:defRPr/>
              </a:pPr>
              <a:t>16/03/1438</a:t>
            </a:fld>
            <a:endParaRPr lang="ar-EG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4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r-EG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5" name="Slide Number Placeholder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DA932C-F212-46D4-BCA8-6E4FC702EF70}" type="slidenum">
              <a:rPr lang="ar-EG">
                <a:solidFill>
                  <a:srgbClr val="E7DEC9">
                    <a:shade val="50000"/>
                    <a:satMod val="200000"/>
                  </a:srgbClr>
                </a:solidFill>
              </a:rPr>
              <a:pPr>
                <a:defRPr/>
              </a:pPr>
              <a:t>‹#›</a:t>
            </a:fld>
            <a:endParaRPr lang="ar-EG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471037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2"/>
          <p:cNvSpPr/>
          <p:nvPr/>
        </p:nvSpPr>
        <p:spPr>
          <a:xfrm>
            <a:off x="1014413" y="0"/>
            <a:ext cx="8129587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Rectangle 13"/>
          <p:cNvSpPr/>
          <p:nvPr/>
        </p:nvSpPr>
        <p:spPr bwMode="invGray">
          <a:xfrm>
            <a:off x="1014413" y="0"/>
            <a:ext cx="73025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pic>
        <p:nvPicPr>
          <p:cNvPr id="4" name="Picture 15">
            <a:hlinkClick r:id="rId2" action="ppaction://hlinksldjump"/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5" y="6021388"/>
            <a:ext cx="773113" cy="731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05DA4D94-FB9B-4CD9-8CFA-B41559A5E15A}" type="datetimeFigureOut">
              <a:rPr lang="ar-EG">
                <a:solidFill>
                  <a:srgbClr val="E7DEC9">
                    <a:shade val="50000"/>
                    <a:satMod val="200000"/>
                  </a:srgbClr>
                </a:solidFill>
              </a:rPr>
              <a:pPr>
                <a:defRPr/>
              </a:pPr>
              <a:t>16/03/1438</a:t>
            </a:fld>
            <a:endParaRPr lang="ar-EG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ar-EG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7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4B887DE4-0B8A-46C0-9C9A-6C16C021E296}" type="slidenum">
              <a:rPr lang="ar-EG">
                <a:solidFill>
                  <a:srgbClr val="E7DEC9">
                    <a:shade val="50000"/>
                    <a:satMod val="200000"/>
                  </a:srgbClr>
                </a:solidFill>
              </a:rPr>
              <a:pPr>
                <a:defRPr/>
              </a:pPr>
              <a:t>‹#›</a:t>
            </a:fld>
            <a:endParaRPr lang="ar-EG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9213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4317C802-31A7-4535-967B-6E950834C0DD}" type="datetimeFigureOut">
              <a:rPr lang="ar-EG">
                <a:solidFill>
                  <a:srgbClr val="E7DEC9">
                    <a:shade val="50000"/>
                    <a:satMod val="200000"/>
                  </a:srgbClr>
                </a:solidFill>
              </a:rPr>
              <a:pPr>
                <a:defRPr/>
              </a:pPr>
              <a:t>16/03/1438</a:t>
            </a:fld>
            <a:endParaRPr lang="ar-EG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ar-EG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8D5BB929-390E-4BD0-9A1B-34C417113217}" type="slidenum">
              <a:rPr lang="ar-EG">
                <a:solidFill>
                  <a:srgbClr val="E7DEC9">
                    <a:shade val="50000"/>
                    <a:satMod val="200000"/>
                  </a:srgbClr>
                </a:solidFill>
              </a:rPr>
              <a:pPr>
                <a:defRPr/>
              </a:pPr>
              <a:t>‹#›</a:t>
            </a:fld>
            <a:endParaRPr lang="ar-EG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39258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2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tIns="274320">
            <a:normAutofit/>
          </a:bodyPr>
          <a:lstStyle>
            <a:extLst/>
          </a:lstStyle>
          <a:p>
            <a:pPr indent="-283464" algn="l" rtl="0">
              <a:lnSpc>
                <a:spcPts val="3000"/>
              </a:lnSpc>
              <a:spcBef>
                <a:spcPts val="600"/>
              </a:spcBef>
              <a:buClr>
                <a:srgbClr val="3891A7"/>
              </a:buClr>
              <a:buSzPct val="80000"/>
              <a:buFont typeface="Wingdings 2"/>
              <a:buNone/>
              <a:defRPr/>
            </a:pPr>
            <a:endParaRPr lang="en-US" sz="3200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6" name="Flowchart: Process 13"/>
          <p:cNvSpPr/>
          <p:nvPr/>
        </p:nvSpPr>
        <p:spPr>
          <a:xfrm rot="19468671">
            <a:off x="396875" y="954088"/>
            <a:ext cx="685800" cy="204787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Flowchart: Process 15"/>
          <p:cNvSpPr/>
          <p:nvPr/>
        </p:nvSpPr>
        <p:spPr>
          <a:xfrm rot="2103354" flipH="1">
            <a:off x="5003800" y="936625"/>
            <a:ext cx="649288" cy="204788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tIns="274320">
            <a:normAutofit/>
          </a:bodyPr>
          <a:lstStyle>
            <a:lvl1pPr indent="0">
              <a:buNone/>
              <a:defRPr sz="3200"/>
            </a:lvl1pPr>
            <a:extLst/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F7C1B63D-5868-4EDA-A262-6CF555A834DA}" type="datetimeFigureOut">
              <a:rPr lang="ar-EG">
                <a:solidFill>
                  <a:srgbClr val="E7DEC9">
                    <a:shade val="50000"/>
                    <a:satMod val="200000"/>
                  </a:srgbClr>
                </a:solidFill>
              </a:rPr>
              <a:pPr>
                <a:defRPr/>
              </a:pPr>
              <a:t>16/03/1438</a:t>
            </a:fld>
            <a:endParaRPr lang="ar-EG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9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ar-EG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10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B1B2D224-C5F0-4300-9482-8514D09C0861}" type="slidenum">
              <a:rPr lang="ar-EG">
                <a:solidFill>
                  <a:srgbClr val="E7DEC9">
                    <a:shade val="50000"/>
                    <a:satMod val="200000"/>
                  </a:srgbClr>
                </a:solidFill>
              </a:rPr>
              <a:pPr>
                <a:defRPr/>
              </a:pPr>
              <a:t>‹#›</a:t>
            </a:fld>
            <a:endParaRPr lang="ar-EG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22653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e 6"/>
          <p:cNvSpPr/>
          <p:nvPr/>
        </p:nvSpPr>
        <p:spPr>
          <a:xfrm>
            <a:off x="-815975" y="-815975"/>
            <a:ext cx="1638300" cy="1638300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Oval 7"/>
          <p:cNvSpPr/>
          <p:nvPr/>
        </p:nvSpPr>
        <p:spPr>
          <a:xfrm>
            <a:off x="168275" y="20638"/>
            <a:ext cx="1703388" cy="1703387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Donut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1012825" y="0"/>
            <a:ext cx="8131175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Title Placeholder 4"/>
          <p:cNvSpPr>
            <a:spLocks noGrp="1"/>
          </p:cNvSpPr>
          <p:nvPr>
            <p:ph type="title"/>
          </p:nvPr>
        </p:nvSpPr>
        <p:spPr>
          <a:xfrm>
            <a:off x="1435100" y="274638"/>
            <a:ext cx="749935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33" name="Text Placeholder 8"/>
          <p:cNvSpPr>
            <a:spLocks noGrp="1"/>
          </p:cNvSpPr>
          <p:nvPr>
            <p:ph type="body" idx="1"/>
          </p:nvPr>
        </p:nvSpPr>
        <p:spPr bwMode="auto">
          <a:xfrm>
            <a:off x="1435100" y="1447800"/>
            <a:ext cx="7499350" cy="480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24" name="Date Placeholder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 smtClean="0">
                <a:solidFill>
                  <a:schemeClr val="bg2">
                    <a:shade val="50000"/>
                    <a:satMod val="200000"/>
                  </a:schemeClr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>
              <a:defRPr/>
            </a:pPr>
            <a:fld id="{F7334ED0-E6D9-4C77-B76A-15247C250461}" type="datetimeFigureOut">
              <a:rPr lang="ar-EG">
                <a:solidFill>
                  <a:srgbClr val="E7DEC9">
                    <a:shade val="50000"/>
                    <a:satMod val="200000"/>
                  </a:srgbClr>
                </a:solidFill>
              </a:rPr>
              <a:pPr>
                <a:defRPr/>
              </a:pPr>
              <a:t>16/03/1438</a:t>
            </a:fld>
            <a:endParaRPr lang="ar-EG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extLst/>
          </a:lstStyle>
          <a:p>
            <a:pPr>
              <a:defRPr/>
            </a:pPr>
            <a:endParaRPr lang="ar-EG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4"/>
          </p:nvPr>
        </p:nvSpPr>
        <p:spPr>
          <a:xfrm>
            <a:off x="8613775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 smtClean="0">
                <a:solidFill>
                  <a:schemeClr val="bg2">
                    <a:shade val="50000"/>
                    <a:satMod val="200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extLst/>
          </a:lstStyle>
          <a:p>
            <a:pPr>
              <a:defRPr/>
            </a:pPr>
            <a:fld id="{4B8D0CDD-8776-445D-84D3-4E545490EE15}" type="slidenum">
              <a:rPr lang="ar-EG">
                <a:solidFill>
                  <a:srgbClr val="E7DEC9">
                    <a:shade val="50000"/>
                    <a:satMod val="200000"/>
                  </a:srgbClr>
                </a:solidFill>
              </a:rPr>
              <a:pPr>
                <a:defRPr/>
              </a:pPr>
              <a:t>‹#›</a:t>
            </a:fld>
            <a:endParaRPr lang="ar-EG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15" name="Rectangle 14"/>
          <p:cNvSpPr/>
          <p:nvPr/>
        </p:nvSpPr>
        <p:spPr bwMode="invGray">
          <a:xfrm>
            <a:off x="1014413" y="0"/>
            <a:ext cx="73025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384176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1" fontAlgn="base">
        <a:spcBef>
          <a:spcPct val="0"/>
        </a:spcBef>
        <a:spcAft>
          <a:spcPct val="0"/>
        </a:spcAft>
        <a:defRPr sz="4300" kern="1200">
          <a:solidFill>
            <a:srgbClr val="572314"/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Majalla UI"/>
          <a:cs typeface="+mj-cs"/>
        </a:defRPr>
      </a:lvl1pPr>
      <a:lvl2pPr algn="l" rtl="1" fontAlgn="base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Gill Sans MT" pitchFamily="34" charset="0"/>
          <a:ea typeface="Majalla UI"/>
          <a:cs typeface="Majalla UI"/>
        </a:defRPr>
      </a:lvl2pPr>
      <a:lvl3pPr algn="l" rtl="1" fontAlgn="base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Gill Sans MT" pitchFamily="34" charset="0"/>
          <a:ea typeface="Majalla UI"/>
          <a:cs typeface="Majalla UI"/>
        </a:defRPr>
      </a:lvl3pPr>
      <a:lvl4pPr algn="l" rtl="1" fontAlgn="base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Gill Sans MT" pitchFamily="34" charset="0"/>
          <a:ea typeface="Majalla UI"/>
          <a:cs typeface="Majalla UI"/>
        </a:defRPr>
      </a:lvl4pPr>
      <a:lvl5pPr algn="l" rtl="1" fontAlgn="base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Gill Sans MT" pitchFamily="34" charset="0"/>
          <a:ea typeface="Majalla UI"/>
          <a:cs typeface="Majalla UI"/>
        </a:defRPr>
      </a:lvl5pPr>
      <a:lvl6pPr marL="457200" algn="l" rtl="1" fontAlgn="base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Gill Sans MT" pitchFamily="34" charset="0"/>
          <a:ea typeface="Majalla UI"/>
          <a:cs typeface="Majalla UI"/>
        </a:defRPr>
      </a:lvl6pPr>
      <a:lvl7pPr marL="914400" algn="l" rtl="1" fontAlgn="base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Gill Sans MT" pitchFamily="34" charset="0"/>
          <a:ea typeface="Majalla UI"/>
          <a:cs typeface="Majalla UI"/>
        </a:defRPr>
      </a:lvl7pPr>
      <a:lvl8pPr marL="1371600" algn="l" rtl="1" fontAlgn="base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Gill Sans MT" pitchFamily="34" charset="0"/>
          <a:ea typeface="Majalla UI"/>
          <a:cs typeface="Majalla UI"/>
        </a:defRPr>
      </a:lvl8pPr>
      <a:lvl9pPr marL="1828800" algn="l" rtl="1" fontAlgn="base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Gill Sans MT" pitchFamily="34" charset="0"/>
          <a:ea typeface="Majalla UI"/>
          <a:cs typeface="Majalla UI"/>
        </a:defRPr>
      </a:lvl9pPr>
      <a:extLst/>
    </p:titleStyle>
    <p:bodyStyle>
      <a:lvl1pPr marL="365125" indent="-282575" algn="r" rtl="1" fontAlgn="base">
        <a:spcBef>
          <a:spcPts val="600"/>
        </a:spcBef>
        <a:spcAft>
          <a:spcPct val="0"/>
        </a:spcAft>
        <a:buClr>
          <a:schemeClr val="accent1"/>
        </a:buClr>
        <a:buSzPct val="80000"/>
        <a:buFont typeface="Wingdings 2" pitchFamily="18" charset="2"/>
        <a:buChar char=""/>
        <a:defRPr sz="3200" kern="1200">
          <a:solidFill>
            <a:schemeClr val="tx1"/>
          </a:solidFill>
          <a:latin typeface="+mn-lt"/>
          <a:ea typeface="Majalla UI"/>
          <a:cs typeface="+mn-cs"/>
        </a:defRPr>
      </a:lvl1pPr>
      <a:lvl2pPr marL="639763" indent="-236538" algn="r" rtl="1" fontAlgn="base">
        <a:spcBef>
          <a:spcPts val="550"/>
        </a:spcBef>
        <a:spcAft>
          <a:spcPct val="0"/>
        </a:spcAft>
        <a:buClr>
          <a:schemeClr val="accent1"/>
        </a:buClr>
        <a:buFont typeface="Verdana" pitchFamily="34" charset="0"/>
        <a:buChar char="◦"/>
        <a:defRPr sz="2800" kern="1200">
          <a:solidFill>
            <a:schemeClr val="tx1"/>
          </a:solidFill>
          <a:latin typeface="+mn-lt"/>
          <a:ea typeface="Majalla UI"/>
          <a:cs typeface="+mn-cs"/>
        </a:defRPr>
      </a:lvl2pPr>
      <a:lvl3pPr marL="885825" indent="-228600" algn="r" rtl="1" fontAlgn="base">
        <a:spcBef>
          <a:spcPct val="2000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 sz="2400" kern="1200">
          <a:solidFill>
            <a:schemeClr val="tx1"/>
          </a:solidFill>
          <a:latin typeface="+mn-lt"/>
          <a:ea typeface="Majalla UI"/>
          <a:cs typeface="+mn-cs"/>
        </a:defRPr>
      </a:lvl3pPr>
      <a:lvl4pPr marL="1096963" indent="-173038" algn="r" rtl="1" fontAlgn="base">
        <a:spcBef>
          <a:spcPct val="20000"/>
        </a:spcBef>
        <a:spcAft>
          <a:spcPct val="0"/>
        </a:spcAft>
        <a:buClr>
          <a:srgbClr val="C32D2E"/>
        </a:buClr>
        <a:buFont typeface="Wingdings 2" pitchFamily="18" charset="2"/>
        <a:buChar char=""/>
        <a:defRPr sz="2000" kern="1200">
          <a:solidFill>
            <a:schemeClr val="tx1"/>
          </a:solidFill>
          <a:latin typeface="+mn-lt"/>
          <a:ea typeface="Majalla UI"/>
          <a:cs typeface="+mn-cs"/>
        </a:defRPr>
      </a:lvl4pPr>
      <a:lvl5pPr marL="1296988" indent="-182563" algn="r" rtl="1" fontAlgn="base">
        <a:spcBef>
          <a:spcPct val="20000"/>
        </a:spcBef>
        <a:spcAft>
          <a:spcPct val="0"/>
        </a:spcAft>
        <a:buClr>
          <a:srgbClr val="84AA33"/>
        </a:buClr>
        <a:buFont typeface="Wingdings 2" pitchFamily="18" charset="2"/>
        <a:buChar char=""/>
        <a:defRPr sz="2000" kern="1200">
          <a:solidFill>
            <a:schemeClr val="tx1"/>
          </a:solidFill>
          <a:latin typeface="+mn-lt"/>
          <a:ea typeface="Majalla UI"/>
          <a:cs typeface="+mn-cs"/>
        </a:defRPr>
      </a:lvl5pPr>
      <a:lvl6pPr marL="1508760" indent="-182880" algn="r" rtl="1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r" rtl="1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r" rtl="1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r" rtl="1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2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5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8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1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0354" name="Picture 1" descr="Ryadhyat 2 1 T.pdf - Adobe Reader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889" t="14545" r="32698" b="75134"/>
          <a:stretch>
            <a:fillRect/>
          </a:stretch>
        </p:blipFill>
        <p:spPr bwMode="auto">
          <a:xfrm>
            <a:off x="2411413" y="1341438"/>
            <a:ext cx="5243512" cy="1023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38558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9570" name="Picture 1" descr="Ryadhyat 2 1 T.pdf - Adobe Reader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326" t="50476" r="13071" b="32857"/>
          <a:stretch>
            <a:fillRect/>
          </a:stretch>
        </p:blipFill>
        <p:spPr bwMode="auto">
          <a:xfrm>
            <a:off x="8442325" y="1412875"/>
            <a:ext cx="666750" cy="3679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9571" name="Picture 2" descr="Ryadhyat 2 1 T.pdf - Adobe Reader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349" t="67322" r="33015" b="11745"/>
          <a:stretch>
            <a:fillRect/>
          </a:stretch>
        </p:blipFill>
        <p:spPr bwMode="auto">
          <a:xfrm>
            <a:off x="1022350" y="1989138"/>
            <a:ext cx="7437438" cy="2735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Oval 3"/>
          <p:cNvSpPr/>
          <p:nvPr/>
        </p:nvSpPr>
        <p:spPr>
          <a:xfrm>
            <a:off x="5148263" y="3500438"/>
            <a:ext cx="719137" cy="433387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defRPr/>
            </a:pPr>
            <a:endParaRPr lang="ar-EG">
              <a:solidFill>
                <a:prstClr val="white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576518" y="3356992"/>
            <a:ext cx="588623" cy="5232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ar-EG" sz="2800" b="1" dirty="0">
                <a:ln w="1905"/>
                <a:gradFill>
                  <a:gsLst>
                    <a:gs pos="0">
                      <a:srgbClr val="475A8D">
                        <a:shade val="20000"/>
                        <a:satMod val="200000"/>
                      </a:srgbClr>
                    </a:gs>
                    <a:gs pos="78000">
                      <a:srgbClr val="475A8D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475A8D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27</a:t>
            </a:r>
            <a:endParaRPr lang="en-US" sz="2800" b="1" dirty="0">
              <a:ln w="1905"/>
              <a:gradFill>
                <a:gsLst>
                  <a:gs pos="0">
                    <a:srgbClr val="475A8D">
                      <a:shade val="20000"/>
                      <a:satMod val="200000"/>
                    </a:srgbClr>
                  </a:gs>
                  <a:gs pos="78000">
                    <a:srgbClr val="475A8D">
                      <a:tint val="90000"/>
                      <a:shade val="89000"/>
                      <a:satMod val="220000"/>
                    </a:srgbClr>
                  </a:gs>
                  <a:gs pos="100000">
                    <a:srgbClr val="475A8D">
                      <a:tint val="12000"/>
                      <a:satMod val="255000"/>
                    </a:srgb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cs typeface="Arial" pitchFamily="34" charset="0"/>
            </a:endParaRPr>
          </a:p>
        </p:txBody>
      </p:sp>
      <p:sp>
        <p:nvSpPr>
          <p:cNvPr id="6" name="Oval 5"/>
          <p:cNvSpPr/>
          <p:nvPr/>
        </p:nvSpPr>
        <p:spPr>
          <a:xfrm>
            <a:off x="4211638" y="4076700"/>
            <a:ext cx="720725" cy="4318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defRPr/>
            </a:pPr>
            <a:endParaRPr lang="ar-EG">
              <a:solidFill>
                <a:prstClr val="white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596238" y="3985900"/>
            <a:ext cx="588623" cy="5232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ar-EG" sz="2800" b="1" dirty="0">
                <a:ln w="1905"/>
                <a:gradFill>
                  <a:gsLst>
                    <a:gs pos="0">
                      <a:srgbClr val="475A8D">
                        <a:shade val="20000"/>
                        <a:satMod val="200000"/>
                      </a:srgbClr>
                    </a:gs>
                    <a:gs pos="78000">
                      <a:srgbClr val="475A8D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475A8D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22</a:t>
            </a:r>
            <a:endParaRPr lang="en-US" sz="2800" b="1" dirty="0">
              <a:ln w="1905"/>
              <a:gradFill>
                <a:gsLst>
                  <a:gs pos="0">
                    <a:srgbClr val="475A8D">
                      <a:shade val="20000"/>
                      <a:satMod val="200000"/>
                    </a:srgbClr>
                  </a:gs>
                  <a:gs pos="78000">
                    <a:srgbClr val="475A8D">
                      <a:tint val="90000"/>
                      <a:shade val="89000"/>
                      <a:satMod val="220000"/>
                    </a:srgbClr>
                  </a:gs>
                  <a:gs pos="100000">
                    <a:srgbClr val="475A8D">
                      <a:tint val="12000"/>
                      <a:satMod val="255000"/>
                    </a:srgb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075600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0594" name="Picture 1" descr="Ryadhyat 2 1 T.pdf - Adobe Reader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445" t="28403" r="34763" b="25897"/>
          <a:stretch>
            <a:fillRect/>
          </a:stretch>
        </p:blipFill>
        <p:spPr bwMode="auto">
          <a:xfrm>
            <a:off x="1193800" y="158750"/>
            <a:ext cx="7699375" cy="6149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Oval 2"/>
          <p:cNvSpPr/>
          <p:nvPr/>
        </p:nvSpPr>
        <p:spPr>
          <a:xfrm>
            <a:off x="5292725" y="1341438"/>
            <a:ext cx="719138" cy="4318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defRPr/>
            </a:pPr>
            <a:endParaRPr lang="ar-EG">
              <a:solidFill>
                <a:prstClr val="white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691680" y="1249596"/>
            <a:ext cx="588623" cy="5232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ar-EG" sz="2800" b="1" dirty="0">
                <a:ln w="1905"/>
                <a:gradFill>
                  <a:gsLst>
                    <a:gs pos="0">
                      <a:srgbClr val="475A8D">
                        <a:shade val="20000"/>
                        <a:satMod val="200000"/>
                      </a:srgbClr>
                    </a:gs>
                    <a:gs pos="78000">
                      <a:srgbClr val="475A8D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475A8D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36</a:t>
            </a:r>
            <a:endParaRPr lang="en-US" sz="2800" b="1" dirty="0">
              <a:ln w="1905"/>
              <a:gradFill>
                <a:gsLst>
                  <a:gs pos="0">
                    <a:srgbClr val="475A8D">
                      <a:shade val="20000"/>
                      <a:satMod val="200000"/>
                    </a:srgbClr>
                  </a:gs>
                  <a:gs pos="78000">
                    <a:srgbClr val="475A8D">
                      <a:tint val="90000"/>
                      <a:shade val="89000"/>
                      <a:satMod val="220000"/>
                    </a:srgbClr>
                  </a:gs>
                  <a:gs pos="100000">
                    <a:srgbClr val="475A8D">
                      <a:tint val="12000"/>
                      <a:satMod val="255000"/>
                    </a:srgb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cs typeface="Arial" pitchFamily="34" charset="0"/>
            </a:endParaRPr>
          </a:p>
        </p:txBody>
      </p:sp>
      <p:sp>
        <p:nvSpPr>
          <p:cNvPr id="5" name="Oval 4"/>
          <p:cNvSpPr/>
          <p:nvPr/>
        </p:nvSpPr>
        <p:spPr>
          <a:xfrm>
            <a:off x="5267325" y="2133600"/>
            <a:ext cx="720725" cy="4318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defRPr/>
            </a:pPr>
            <a:endParaRPr lang="ar-EG">
              <a:solidFill>
                <a:prstClr val="white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691679" y="2041684"/>
            <a:ext cx="588623" cy="5232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ar-EG" sz="2800" b="1" dirty="0">
                <a:ln w="1905"/>
                <a:gradFill>
                  <a:gsLst>
                    <a:gs pos="0">
                      <a:srgbClr val="475A8D">
                        <a:shade val="20000"/>
                        <a:satMod val="200000"/>
                      </a:srgbClr>
                    </a:gs>
                    <a:gs pos="78000">
                      <a:srgbClr val="475A8D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475A8D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26</a:t>
            </a:r>
            <a:endParaRPr lang="en-US" sz="2800" b="1" dirty="0">
              <a:ln w="1905"/>
              <a:gradFill>
                <a:gsLst>
                  <a:gs pos="0">
                    <a:srgbClr val="475A8D">
                      <a:shade val="20000"/>
                      <a:satMod val="200000"/>
                    </a:srgbClr>
                  </a:gs>
                  <a:gs pos="78000">
                    <a:srgbClr val="475A8D">
                      <a:tint val="90000"/>
                      <a:shade val="89000"/>
                      <a:satMod val="220000"/>
                    </a:srgbClr>
                  </a:gs>
                  <a:gs pos="100000">
                    <a:srgbClr val="475A8D">
                      <a:tint val="12000"/>
                      <a:satMod val="255000"/>
                    </a:srgb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cs typeface="Arial" pitchFamily="34" charset="0"/>
            </a:endParaRPr>
          </a:p>
        </p:txBody>
      </p:sp>
      <p:sp>
        <p:nvSpPr>
          <p:cNvPr id="8" name="Oval 7"/>
          <p:cNvSpPr/>
          <p:nvPr/>
        </p:nvSpPr>
        <p:spPr>
          <a:xfrm>
            <a:off x="5267325" y="2997200"/>
            <a:ext cx="720725" cy="4318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defRPr/>
            </a:pPr>
            <a:endParaRPr lang="ar-EG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691679" y="2887141"/>
            <a:ext cx="588623" cy="5232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ar-EG" sz="2800" b="1" dirty="0">
                <a:ln w="1905"/>
                <a:gradFill>
                  <a:gsLst>
                    <a:gs pos="0">
                      <a:srgbClr val="475A8D">
                        <a:shade val="20000"/>
                        <a:satMod val="200000"/>
                      </a:srgbClr>
                    </a:gs>
                    <a:gs pos="78000">
                      <a:srgbClr val="475A8D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475A8D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32</a:t>
            </a:r>
            <a:endParaRPr lang="en-US" sz="2800" b="1" dirty="0">
              <a:ln w="1905"/>
              <a:gradFill>
                <a:gsLst>
                  <a:gs pos="0">
                    <a:srgbClr val="475A8D">
                      <a:shade val="20000"/>
                      <a:satMod val="200000"/>
                    </a:srgbClr>
                  </a:gs>
                  <a:gs pos="78000">
                    <a:srgbClr val="475A8D">
                      <a:tint val="90000"/>
                      <a:shade val="89000"/>
                      <a:satMod val="220000"/>
                    </a:srgbClr>
                  </a:gs>
                  <a:gs pos="100000">
                    <a:srgbClr val="475A8D">
                      <a:tint val="12000"/>
                      <a:satMod val="255000"/>
                    </a:srgb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cs typeface="Arial" pitchFamily="34" charset="0"/>
            </a:endParaRPr>
          </a:p>
        </p:txBody>
      </p:sp>
      <p:sp>
        <p:nvSpPr>
          <p:cNvPr id="10" name="Oval 9"/>
          <p:cNvSpPr/>
          <p:nvPr/>
        </p:nvSpPr>
        <p:spPr>
          <a:xfrm>
            <a:off x="4313238" y="3716338"/>
            <a:ext cx="719137" cy="433387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defRPr/>
            </a:pPr>
            <a:endParaRPr lang="ar-EG">
              <a:solidFill>
                <a:prstClr val="white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1691678" y="3671446"/>
            <a:ext cx="588623" cy="5232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ar-EG" sz="2800" b="1" dirty="0">
                <a:ln w="1905"/>
                <a:gradFill>
                  <a:gsLst>
                    <a:gs pos="0">
                      <a:srgbClr val="475A8D">
                        <a:shade val="20000"/>
                        <a:satMod val="200000"/>
                      </a:srgbClr>
                    </a:gs>
                    <a:gs pos="78000">
                      <a:srgbClr val="475A8D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475A8D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51</a:t>
            </a:r>
            <a:endParaRPr lang="en-US" sz="2800" b="1" dirty="0">
              <a:ln w="1905"/>
              <a:gradFill>
                <a:gsLst>
                  <a:gs pos="0">
                    <a:srgbClr val="475A8D">
                      <a:shade val="20000"/>
                      <a:satMod val="200000"/>
                    </a:srgbClr>
                  </a:gs>
                  <a:gs pos="78000">
                    <a:srgbClr val="475A8D">
                      <a:tint val="90000"/>
                      <a:shade val="89000"/>
                      <a:satMod val="220000"/>
                    </a:srgbClr>
                  </a:gs>
                  <a:gs pos="100000">
                    <a:srgbClr val="475A8D">
                      <a:tint val="12000"/>
                      <a:satMod val="255000"/>
                    </a:srgb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cs typeface="Arial" pitchFamily="34" charset="0"/>
            </a:endParaRPr>
          </a:p>
        </p:txBody>
      </p:sp>
      <p:sp>
        <p:nvSpPr>
          <p:cNvPr id="12" name="Oval 11"/>
          <p:cNvSpPr/>
          <p:nvPr/>
        </p:nvSpPr>
        <p:spPr>
          <a:xfrm>
            <a:off x="5267325" y="4508500"/>
            <a:ext cx="720725" cy="433388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defRPr/>
            </a:pPr>
            <a:endParaRPr lang="ar-EG">
              <a:solidFill>
                <a:prstClr val="white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1691677" y="4417948"/>
            <a:ext cx="588623" cy="5232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ar-EG" sz="2800" b="1" dirty="0">
                <a:ln w="1905"/>
                <a:gradFill>
                  <a:gsLst>
                    <a:gs pos="0">
                      <a:srgbClr val="475A8D">
                        <a:shade val="20000"/>
                        <a:satMod val="200000"/>
                      </a:srgbClr>
                    </a:gs>
                    <a:gs pos="78000">
                      <a:srgbClr val="475A8D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475A8D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26</a:t>
            </a:r>
            <a:endParaRPr lang="en-US" sz="2800" b="1" dirty="0">
              <a:ln w="1905"/>
              <a:gradFill>
                <a:gsLst>
                  <a:gs pos="0">
                    <a:srgbClr val="475A8D">
                      <a:shade val="20000"/>
                      <a:satMod val="200000"/>
                    </a:srgbClr>
                  </a:gs>
                  <a:gs pos="78000">
                    <a:srgbClr val="475A8D">
                      <a:tint val="90000"/>
                      <a:shade val="89000"/>
                      <a:satMod val="220000"/>
                    </a:srgbClr>
                  </a:gs>
                  <a:gs pos="100000">
                    <a:srgbClr val="475A8D">
                      <a:tint val="12000"/>
                      <a:satMod val="255000"/>
                    </a:srgb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cs typeface="Arial" pitchFamily="34" charset="0"/>
            </a:endParaRPr>
          </a:p>
        </p:txBody>
      </p:sp>
      <p:sp>
        <p:nvSpPr>
          <p:cNvPr id="14" name="Oval 13"/>
          <p:cNvSpPr/>
          <p:nvPr/>
        </p:nvSpPr>
        <p:spPr>
          <a:xfrm>
            <a:off x="4330700" y="5300663"/>
            <a:ext cx="720725" cy="4318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defRPr/>
            </a:pPr>
            <a:endParaRPr lang="ar-EG">
              <a:solidFill>
                <a:prstClr val="white"/>
              </a:solidFill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1691680" y="5210036"/>
            <a:ext cx="588623" cy="5232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ar-EG" sz="2800" b="1" dirty="0">
                <a:ln w="1905"/>
                <a:gradFill>
                  <a:gsLst>
                    <a:gs pos="0">
                      <a:srgbClr val="475A8D">
                        <a:shade val="20000"/>
                        <a:satMod val="200000"/>
                      </a:srgbClr>
                    </a:gs>
                    <a:gs pos="78000">
                      <a:srgbClr val="475A8D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475A8D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40</a:t>
            </a:r>
            <a:endParaRPr lang="en-US" sz="2800" b="1" dirty="0">
              <a:ln w="1905"/>
              <a:gradFill>
                <a:gsLst>
                  <a:gs pos="0">
                    <a:srgbClr val="475A8D">
                      <a:shade val="20000"/>
                      <a:satMod val="200000"/>
                    </a:srgbClr>
                  </a:gs>
                  <a:gs pos="78000">
                    <a:srgbClr val="475A8D">
                      <a:tint val="90000"/>
                      <a:shade val="89000"/>
                      <a:satMod val="220000"/>
                    </a:srgbClr>
                  </a:gs>
                  <a:gs pos="100000">
                    <a:srgbClr val="475A8D">
                      <a:tint val="12000"/>
                      <a:satMod val="255000"/>
                    </a:srgb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636679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2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 nodeType="clickPar">
                      <p:stCondLst>
                        <p:cond delay="indefinite"/>
                      </p:stCondLst>
                      <p:childTnLst>
                        <p:par>
                          <p:cTn id="5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2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  <p:bldP spid="8" grpId="0" animBg="1"/>
      <p:bldP spid="10" grpId="0" animBg="1"/>
      <p:bldP spid="12" grpId="0" animBg="1"/>
      <p:bldP spid="1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1618" name="Picture 1" descr="Ryadhyat 2 1 T.pdf - Adobe Reader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206" t="12482" r="32539" b="75430"/>
          <a:stretch>
            <a:fillRect/>
          </a:stretch>
        </p:blipFill>
        <p:spPr bwMode="auto">
          <a:xfrm>
            <a:off x="7380288" y="-22225"/>
            <a:ext cx="1763712" cy="1390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1619" name="Picture 2" descr="Ryadhyat 2 1 T.pdf - Adobe Reader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604" t="22507" r="34763" b="9090"/>
          <a:stretch>
            <a:fillRect/>
          </a:stretch>
        </p:blipFill>
        <p:spPr bwMode="auto">
          <a:xfrm>
            <a:off x="1476375" y="71438"/>
            <a:ext cx="5546725" cy="6670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/>
          <p:nvPr/>
        </p:nvSpPr>
        <p:spPr>
          <a:xfrm>
            <a:off x="1692275" y="71438"/>
            <a:ext cx="1439863" cy="60166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defRPr/>
            </a:pPr>
            <a:endParaRPr lang="ar-EG">
              <a:solidFill>
                <a:prstClr val="white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528845" y="980728"/>
            <a:ext cx="530916" cy="46166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ar-EG" sz="2400" b="1" dirty="0">
                <a:ln w="1905"/>
                <a:gradFill>
                  <a:gsLst>
                    <a:gs pos="0">
                      <a:srgbClr val="475A8D">
                        <a:shade val="20000"/>
                        <a:satMod val="200000"/>
                      </a:srgbClr>
                    </a:gs>
                    <a:gs pos="78000">
                      <a:srgbClr val="475A8D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475A8D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15</a:t>
            </a:r>
            <a:endParaRPr lang="en-US" sz="2400" b="1" dirty="0">
              <a:ln w="1905"/>
              <a:gradFill>
                <a:gsLst>
                  <a:gs pos="0">
                    <a:srgbClr val="475A8D">
                      <a:shade val="20000"/>
                      <a:satMod val="200000"/>
                    </a:srgbClr>
                  </a:gs>
                  <a:gs pos="78000">
                    <a:srgbClr val="475A8D">
                      <a:tint val="90000"/>
                      <a:shade val="89000"/>
                      <a:satMod val="220000"/>
                    </a:srgbClr>
                  </a:gs>
                  <a:gs pos="100000">
                    <a:srgbClr val="475A8D">
                      <a:tint val="12000"/>
                      <a:satMod val="255000"/>
                    </a:srgb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cs typeface="Arial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4283968" y="980728"/>
            <a:ext cx="287258" cy="46166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ar-EG" sz="2400" b="1" dirty="0">
                <a:ln w="1905"/>
                <a:gradFill>
                  <a:gsLst>
                    <a:gs pos="0">
                      <a:srgbClr val="475A8D">
                        <a:shade val="20000"/>
                        <a:satMod val="200000"/>
                      </a:srgbClr>
                    </a:gs>
                    <a:gs pos="78000">
                      <a:srgbClr val="475A8D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475A8D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-</a:t>
            </a:r>
            <a:endParaRPr lang="en-US" sz="2400" b="1" dirty="0">
              <a:ln w="1905"/>
              <a:gradFill>
                <a:gsLst>
                  <a:gs pos="0">
                    <a:srgbClr val="475A8D">
                      <a:shade val="20000"/>
                      <a:satMod val="200000"/>
                    </a:srgbClr>
                  </a:gs>
                  <a:gs pos="78000">
                    <a:srgbClr val="475A8D">
                      <a:tint val="90000"/>
                      <a:shade val="89000"/>
                      <a:satMod val="220000"/>
                    </a:srgbClr>
                  </a:gs>
                  <a:gs pos="100000">
                    <a:srgbClr val="475A8D">
                      <a:tint val="12000"/>
                      <a:satMod val="255000"/>
                    </a:srgb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cs typeface="Arial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3839615" y="984226"/>
            <a:ext cx="357790" cy="46166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ar-EG" sz="2400" b="1" dirty="0">
                <a:ln w="1905"/>
                <a:gradFill>
                  <a:gsLst>
                    <a:gs pos="0">
                      <a:srgbClr val="475A8D">
                        <a:shade val="20000"/>
                        <a:satMod val="200000"/>
                      </a:srgbClr>
                    </a:gs>
                    <a:gs pos="78000">
                      <a:srgbClr val="475A8D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475A8D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3</a:t>
            </a:r>
            <a:endParaRPr lang="en-US" sz="2400" b="1" dirty="0">
              <a:ln w="1905"/>
              <a:gradFill>
                <a:gsLst>
                  <a:gs pos="0">
                    <a:srgbClr val="475A8D">
                      <a:shade val="20000"/>
                      <a:satMod val="200000"/>
                    </a:srgbClr>
                  </a:gs>
                  <a:gs pos="78000">
                    <a:srgbClr val="475A8D">
                      <a:tint val="90000"/>
                      <a:shade val="89000"/>
                      <a:satMod val="220000"/>
                    </a:srgbClr>
                  </a:gs>
                  <a:gs pos="100000">
                    <a:srgbClr val="475A8D">
                      <a:tint val="12000"/>
                      <a:satMod val="255000"/>
                    </a:srgb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cs typeface="Arial" pitchFamily="34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3343701" y="980728"/>
            <a:ext cx="364203" cy="46166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ar-EG" sz="2400" b="1" dirty="0">
                <a:ln w="1905"/>
                <a:gradFill>
                  <a:gsLst>
                    <a:gs pos="0">
                      <a:srgbClr val="475A8D">
                        <a:shade val="20000"/>
                        <a:satMod val="200000"/>
                      </a:srgbClr>
                    </a:gs>
                    <a:gs pos="78000">
                      <a:srgbClr val="475A8D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475A8D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=</a:t>
            </a:r>
            <a:endParaRPr lang="en-US" sz="2400" b="1" dirty="0">
              <a:ln w="1905"/>
              <a:gradFill>
                <a:gsLst>
                  <a:gs pos="0">
                    <a:srgbClr val="475A8D">
                      <a:shade val="20000"/>
                      <a:satMod val="200000"/>
                    </a:srgbClr>
                  </a:gs>
                  <a:gs pos="78000">
                    <a:srgbClr val="475A8D">
                      <a:tint val="90000"/>
                      <a:shade val="89000"/>
                      <a:satMod val="220000"/>
                    </a:srgbClr>
                  </a:gs>
                  <a:gs pos="100000">
                    <a:srgbClr val="475A8D">
                      <a:tint val="12000"/>
                      <a:satMod val="255000"/>
                    </a:srgb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cs typeface="Arial" pitchFamily="34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2812785" y="984226"/>
            <a:ext cx="530916" cy="46166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ar-EG" sz="2400" b="1" dirty="0">
                <a:ln w="1905"/>
                <a:gradFill>
                  <a:gsLst>
                    <a:gs pos="0">
                      <a:srgbClr val="475A8D">
                        <a:shade val="20000"/>
                        <a:satMod val="200000"/>
                      </a:srgbClr>
                    </a:gs>
                    <a:gs pos="78000">
                      <a:srgbClr val="475A8D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475A8D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12</a:t>
            </a:r>
            <a:endParaRPr lang="en-US" sz="2400" b="1" dirty="0">
              <a:ln w="1905"/>
              <a:gradFill>
                <a:gsLst>
                  <a:gs pos="0">
                    <a:srgbClr val="475A8D">
                      <a:shade val="20000"/>
                      <a:satMod val="200000"/>
                    </a:srgbClr>
                  </a:gs>
                  <a:gs pos="78000">
                    <a:srgbClr val="475A8D">
                      <a:tint val="90000"/>
                      <a:shade val="89000"/>
                      <a:satMod val="220000"/>
                    </a:srgbClr>
                  </a:gs>
                  <a:gs pos="100000">
                    <a:srgbClr val="475A8D">
                      <a:tint val="12000"/>
                      <a:satMod val="255000"/>
                    </a:srgb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cs typeface="Arial" pitchFamily="34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4550987" y="1916832"/>
            <a:ext cx="530916" cy="46166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ar-EG" sz="2400" b="1" dirty="0">
                <a:ln w="1905"/>
                <a:gradFill>
                  <a:gsLst>
                    <a:gs pos="0">
                      <a:srgbClr val="475A8D">
                        <a:shade val="20000"/>
                        <a:satMod val="200000"/>
                      </a:srgbClr>
                    </a:gs>
                    <a:gs pos="78000">
                      <a:srgbClr val="475A8D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475A8D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12</a:t>
            </a:r>
            <a:endParaRPr lang="en-US" sz="2400" b="1" dirty="0">
              <a:ln w="1905"/>
              <a:gradFill>
                <a:gsLst>
                  <a:gs pos="0">
                    <a:srgbClr val="475A8D">
                      <a:shade val="20000"/>
                      <a:satMod val="200000"/>
                    </a:srgbClr>
                  </a:gs>
                  <a:gs pos="78000">
                    <a:srgbClr val="475A8D">
                      <a:tint val="90000"/>
                      <a:shade val="89000"/>
                      <a:satMod val="220000"/>
                    </a:srgbClr>
                  </a:gs>
                  <a:gs pos="100000">
                    <a:srgbClr val="475A8D">
                      <a:tint val="12000"/>
                      <a:satMod val="255000"/>
                    </a:srgb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cs typeface="Arial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4279805" y="1959223"/>
            <a:ext cx="364203" cy="46166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ar-EG" sz="2400" b="1" dirty="0">
                <a:ln w="1905"/>
                <a:gradFill>
                  <a:gsLst>
                    <a:gs pos="0">
                      <a:srgbClr val="475A8D">
                        <a:shade val="20000"/>
                        <a:satMod val="200000"/>
                      </a:srgbClr>
                    </a:gs>
                    <a:gs pos="78000">
                      <a:srgbClr val="475A8D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475A8D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+</a:t>
            </a:r>
            <a:endParaRPr lang="en-US" sz="2400" b="1" dirty="0">
              <a:ln w="1905"/>
              <a:gradFill>
                <a:gsLst>
                  <a:gs pos="0">
                    <a:srgbClr val="475A8D">
                      <a:shade val="20000"/>
                      <a:satMod val="200000"/>
                    </a:srgbClr>
                  </a:gs>
                  <a:gs pos="78000">
                    <a:srgbClr val="475A8D">
                      <a:tint val="90000"/>
                      <a:shade val="89000"/>
                      <a:satMod val="220000"/>
                    </a:srgbClr>
                  </a:gs>
                  <a:gs pos="100000">
                    <a:srgbClr val="475A8D">
                      <a:tint val="12000"/>
                      <a:satMod val="255000"/>
                    </a:srgb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cs typeface="Arial" pitchFamily="34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3839615" y="2007254"/>
            <a:ext cx="357790" cy="46166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ar-EG" sz="2400" b="1" dirty="0">
                <a:ln w="1905"/>
                <a:gradFill>
                  <a:gsLst>
                    <a:gs pos="0">
                      <a:srgbClr val="475A8D">
                        <a:shade val="20000"/>
                        <a:satMod val="200000"/>
                      </a:srgbClr>
                    </a:gs>
                    <a:gs pos="78000">
                      <a:srgbClr val="475A8D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475A8D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5</a:t>
            </a:r>
            <a:endParaRPr lang="en-US" sz="2400" b="1" dirty="0">
              <a:ln w="1905"/>
              <a:gradFill>
                <a:gsLst>
                  <a:gs pos="0">
                    <a:srgbClr val="475A8D">
                      <a:shade val="20000"/>
                      <a:satMod val="200000"/>
                    </a:srgbClr>
                  </a:gs>
                  <a:gs pos="78000">
                    <a:srgbClr val="475A8D">
                      <a:tint val="90000"/>
                      <a:shade val="89000"/>
                      <a:satMod val="220000"/>
                    </a:srgbClr>
                  </a:gs>
                  <a:gs pos="100000">
                    <a:srgbClr val="475A8D">
                      <a:tint val="12000"/>
                      <a:satMod val="255000"/>
                    </a:srgb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cs typeface="Arial" pitchFamily="34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3415709" y="1959223"/>
            <a:ext cx="364203" cy="46166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ar-EG" sz="2400" b="1" dirty="0">
                <a:ln w="1905"/>
                <a:gradFill>
                  <a:gsLst>
                    <a:gs pos="0">
                      <a:srgbClr val="475A8D">
                        <a:shade val="20000"/>
                        <a:satMod val="200000"/>
                      </a:srgbClr>
                    </a:gs>
                    <a:gs pos="78000">
                      <a:srgbClr val="475A8D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475A8D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=</a:t>
            </a:r>
            <a:endParaRPr lang="en-US" sz="2400" b="1" dirty="0">
              <a:ln w="1905"/>
              <a:gradFill>
                <a:gsLst>
                  <a:gs pos="0">
                    <a:srgbClr val="475A8D">
                      <a:shade val="20000"/>
                      <a:satMod val="200000"/>
                    </a:srgbClr>
                  </a:gs>
                  <a:gs pos="78000">
                    <a:srgbClr val="475A8D">
                      <a:tint val="90000"/>
                      <a:shade val="89000"/>
                      <a:satMod val="220000"/>
                    </a:srgbClr>
                  </a:gs>
                  <a:gs pos="100000">
                    <a:srgbClr val="475A8D">
                      <a:tint val="12000"/>
                      <a:satMod val="255000"/>
                    </a:srgb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cs typeface="Arial" pitchFamily="34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2812785" y="1959222"/>
            <a:ext cx="530916" cy="46166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ar-EG" sz="2400" b="1" dirty="0">
                <a:ln w="1905"/>
                <a:gradFill>
                  <a:gsLst>
                    <a:gs pos="0">
                      <a:srgbClr val="475A8D">
                        <a:shade val="20000"/>
                        <a:satMod val="200000"/>
                      </a:srgbClr>
                    </a:gs>
                    <a:gs pos="78000">
                      <a:srgbClr val="475A8D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475A8D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17</a:t>
            </a:r>
            <a:endParaRPr lang="en-US" sz="2400" b="1" dirty="0">
              <a:ln w="1905"/>
              <a:gradFill>
                <a:gsLst>
                  <a:gs pos="0">
                    <a:srgbClr val="475A8D">
                      <a:shade val="20000"/>
                      <a:satMod val="200000"/>
                    </a:srgbClr>
                  </a:gs>
                  <a:gs pos="78000">
                    <a:srgbClr val="475A8D">
                      <a:tint val="90000"/>
                      <a:shade val="89000"/>
                      <a:satMod val="220000"/>
                    </a:srgbClr>
                  </a:gs>
                  <a:gs pos="100000">
                    <a:srgbClr val="475A8D">
                      <a:tint val="12000"/>
                      <a:satMod val="255000"/>
                    </a:srgb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cs typeface="Arial" pitchFamily="34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4644008" y="3717032"/>
            <a:ext cx="530916" cy="46166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ar-EG" sz="2400" b="1" dirty="0">
                <a:ln w="1905"/>
                <a:gradFill>
                  <a:gsLst>
                    <a:gs pos="0">
                      <a:srgbClr val="475A8D">
                        <a:shade val="20000"/>
                        <a:satMod val="200000"/>
                      </a:srgbClr>
                    </a:gs>
                    <a:gs pos="78000">
                      <a:srgbClr val="475A8D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475A8D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18</a:t>
            </a:r>
            <a:endParaRPr lang="en-US" sz="2400" b="1" dirty="0">
              <a:ln w="1905"/>
              <a:gradFill>
                <a:gsLst>
                  <a:gs pos="0">
                    <a:srgbClr val="475A8D">
                      <a:shade val="20000"/>
                      <a:satMod val="200000"/>
                    </a:srgbClr>
                  </a:gs>
                  <a:gs pos="78000">
                    <a:srgbClr val="475A8D">
                      <a:tint val="90000"/>
                      <a:shade val="89000"/>
                      <a:satMod val="220000"/>
                    </a:srgbClr>
                  </a:gs>
                  <a:gs pos="100000">
                    <a:srgbClr val="475A8D">
                      <a:tint val="12000"/>
                      <a:satMod val="255000"/>
                    </a:srgb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cs typeface="Arial" pitchFamily="34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4356750" y="3717032"/>
            <a:ext cx="287258" cy="46166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ar-EG" sz="2400" b="1" dirty="0">
                <a:ln w="1905"/>
                <a:gradFill>
                  <a:gsLst>
                    <a:gs pos="0">
                      <a:srgbClr val="475A8D">
                        <a:shade val="20000"/>
                        <a:satMod val="200000"/>
                      </a:srgbClr>
                    </a:gs>
                    <a:gs pos="78000">
                      <a:srgbClr val="475A8D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475A8D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-</a:t>
            </a:r>
            <a:endParaRPr lang="en-US" sz="2400" b="1" dirty="0">
              <a:ln w="1905"/>
              <a:gradFill>
                <a:gsLst>
                  <a:gs pos="0">
                    <a:srgbClr val="475A8D">
                      <a:shade val="20000"/>
                      <a:satMod val="200000"/>
                    </a:srgbClr>
                  </a:gs>
                  <a:gs pos="78000">
                    <a:srgbClr val="475A8D">
                      <a:tint val="90000"/>
                      <a:shade val="89000"/>
                      <a:satMod val="220000"/>
                    </a:srgbClr>
                  </a:gs>
                  <a:gs pos="100000">
                    <a:srgbClr val="475A8D">
                      <a:tint val="12000"/>
                      <a:satMod val="255000"/>
                    </a:srgb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cs typeface="Arial" pitchFamily="34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3851920" y="3759423"/>
            <a:ext cx="357790" cy="46166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ar-EG" sz="2400" b="1" dirty="0">
                <a:ln w="1905"/>
                <a:gradFill>
                  <a:gsLst>
                    <a:gs pos="0">
                      <a:srgbClr val="475A8D">
                        <a:shade val="20000"/>
                        <a:satMod val="200000"/>
                      </a:srgbClr>
                    </a:gs>
                    <a:gs pos="78000">
                      <a:srgbClr val="475A8D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475A8D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8</a:t>
            </a:r>
            <a:endParaRPr lang="en-US" sz="2400" b="1" dirty="0">
              <a:ln w="1905"/>
              <a:gradFill>
                <a:gsLst>
                  <a:gs pos="0">
                    <a:srgbClr val="475A8D">
                      <a:shade val="20000"/>
                      <a:satMod val="200000"/>
                    </a:srgbClr>
                  </a:gs>
                  <a:gs pos="78000">
                    <a:srgbClr val="475A8D">
                      <a:tint val="90000"/>
                      <a:shade val="89000"/>
                      <a:satMod val="220000"/>
                    </a:srgbClr>
                  </a:gs>
                  <a:gs pos="100000">
                    <a:srgbClr val="475A8D">
                      <a:tint val="12000"/>
                      <a:satMod val="255000"/>
                    </a:srgb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cs typeface="Arial" pitchFamily="34" charset="0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3419872" y="3759422"/>
            <a:ext cx="364203" cy="46166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ar-EG" sz="2400" b="1" dirty="0">
                <a:ln w="1905"/>
                <a:gradFill>
                  <a:gsLst>
                    <a:gs pos="0">
                      <a:srgbClr val="475A8D">
                        <a:shade val="20000"/>
                        <a:satMod val="200000"/>
                      </a:srgbClr>
                    </a:gs>
                    <a:gs pos="78000">
                      <a:srgbClr val="475A8D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475A8D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=</a:t>
            </a:r>
            <a:endParaRPr lang="en-US" sz="2400" b="1" dirty="0">
              <a:ln w="1905"/>
              <a:gradFill>
                <a:gsLst>
                  <a:gs pos="0">
                    <a:srgbClr val="475A8D">
                      <a:shade val="20000"/>
                      <a:satMod val="200000"/>
                    </a:srgbClr>
                  </a:gs>
                  <a:gs pos="78000">
                    <a:srgbClr val="475A8D">
                      <a:tint val="90000"/>
                      <a:shade val="89000"/>
                      <a:satMod val="220000"/>
                    </a:srgbClr>
                  </a:gs>
                  <a:gs pos="100000">
                    <a:srgbClr val="475A8D">
                      <a:tint val="12000"/>
                      <a:satMod val="255000"/>
                    </a:srgb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cs typeface="Arial" pitchFamily="34" charset="0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2894371" y="3759423"/>
            <a:ext cx="530916" cy="46166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ar-EG" sz="2400" b="1" dirty="0">
                <a:ln w="1905"/>
                <a:gradFill>
                  <a:gsLst>
                    <a:gs pos="0">
                      <a:srgbClr val="475A8D">
                        <a:shade val="20000"/>
                        <a:satMod val="200000"/>
                      </a:srgbClr>
                    </a:gs>
                    <a:gs pos="78000">
                      <a:srgbClr val="475A8D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475A8D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10</a:t>
            </a:r>
            <a:endParaRPr lang="en-US" sz="2400" b="1" dirty="0">
              <a:ln w="1905"/>
              <a:gradFill>
                <a:gsLst>
                  <a:gs pos="0">
                    <a:srgbClr val="475A8D">
                      <a:shade val="20000"/>
                      <a:satMod val="200000"/>
                    </a:srgbClr>
                  </a:gs>
                  <a:gs pos="78000">
                    <a:srgbClr val="475A8D">
                      <a:tint val="90000"/>
                      <a:shade val="89000"/>
                      <a:satMod val="220000"/>
                    </a:srgbClr>
                  </a:gs>
                  <a:gs pos="100000">
                    <a:srgbClr val="475A8D">
                      <a:tint val="12000"/>
                      <a:satMod val="255000"/>
                    </a:srgb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cs typeface="Arial" pitchFamily="34" charset="0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4787627" y="4869160"/>
            <a:ext cx="530916" cy="46166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ar-EG" sz="2400" b="1" dirty="0">
                <a:ln w="1905"/>
                <a:gradFill>
                  <a:gsLst>
                    <a:gs pos="0">
                      <a:srgbClr val="475A8D">
                        <a:shade val="20000"/>
                        <a:satMod val="200000"/>
                      </a:srgbClr>
                    </a:gs>
                    <a:gs pos="78000">
                      <a:srgbClr val="475A8D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475A8D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22</a:t>
            </a:r>
            <a:endParaRPr lang="en-US" sz="2400" b="1" dirty="0">
              <a:ln w="1905"/>
              <a:gradFill>
                <a:gsLst>
                  <a:gs pos="0">
                    <a:srgbClr val="475A8D">
                      <a:shade val="20000"/>
                      <a:satMod val="200000"/>
                    </a:srgbClr>
                  </a:gs>
                  <a:gs pos="78000">
                    <a:srgbClr val="475A8D">
                      <a:tint val="90000"/>
                      <a:shade val="89000"/>
                      <a:satMod val="220000"/>
                    </a:srgbClr>
                  </a:gs>
                  <a:gs pos="100000">
                    <a:srgbClr val="475A8D">
                      <a:tint val="12000"/>
                      <a:satMod val="255000"/>
                    </a:srgb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cs typeface="Arial" pitchFamily="34" charset="0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4279805" y="4869160"/>
            <a:ext cx="364203" cy="46166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ar-EG" sz="2400" b="1" dirty="0">
                <a:ln w="1905"/>
                <a:gradFill>
                  <a:gsLst>
                    <a:gs pos="0">
                      <a:srgbClr val="475A8D">
                        <a:shade val="20000"/>
                        <a:satMod val="200000"/>
                      </a:srgbClr>
                    </a:gs>
                    <a:gs pos="78000">
                      <a:srgbClr val="475A8D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475A8D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+</a:t>
            </a:r>
            <a:endParaRPr lang="en-US" sz="2400" b="1" dirty="0">
              <a:ln w="1905"/>
              <a:gradFill>
                <a:gsLst>
                  <a:gs pos="0">
                    <a:srgbClr val="475A8D">
                      <a:shade val="20000"/>
                      <a:satMod val="200000"/>
                    </a:srgbClr>
                  </a:gs>
                  <a:gs pos="78000">
                    <a:srgbClr val="475A8D">
                      <a:tint val="90000"/>
                      <a:shade val="89000"/>
                      <a:satMod val="220000"/>
                    </a:srgbClr>
                  </a:gs>
                  <a:gs pos="100000">
                    <a:srgbClr val="475A8D">
                      <a:tint val="12000"/>
                      <a:satMod val="255000"/>
                    </a:srgb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cs typeface="Arial" pitchFamily="34" charset="0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3891975" y="4869160"/>
            <a:ext cx="357790" cy="46166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ar-EG" sz="2400" b="1" dirty="0">
                <a:ln w="1905"/>
                <a:gradFill>
                  <a:gsLst>
                    <a:gs pos="0">
                      <a:srgbClr val="475A8D">
                        <a:shade val="20000"/>
                        <a:satMod val="200000"/>
                      </a:srgbClr>
                    </a:gs>
                    <a:gs pos="78000">
                      <a:srgbClr val="475A8D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475A8D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3</a:t>
            </a:r>
            <a:endParaRPr lang="en-US" sz="2400" b="1" dirty="0">
              <a:ln w="1905"/>
              <a:gradFill>
                <a:gsLst>
                  <a:gs pos="0">
                    <a:srgbClr val="475A8D">
                      <a:shade val="20000"/>
                      <a:satMod val="200000"/>
                    </a:srgbClr>
                  </a:gs>
                  <a:gs pos="78000">
                    <a:srgbClr val="475A8D">
                      <a:tint val="90000"/>
                      <a:shade val="89000"/>
                      <a:satMod val="220000"/>
                    </a:srgbClr>
                  </a:gs>
                  <a:gs pos="100000">
                    <a:srgbClr val="475A8D">
                      <a:tint val="12000"/>
                      <a:satMod val="255000"/>
                    </a:srgb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cs typeface="Arial" pitchFamily="34" charset="0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3378927" y="4869160"/>
            <a:ext cx="364203" cy="46166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ar-EG" sz="2400" b="1" dirty="0">
                <a:ln w="1905"/>
                <a:gradFill>
                  <a:gsLst>
                    <a:gs pos="0">
                      <a:srgbClr val="475A8D">
                        <a:shade val="20000"/>
                        <a:satMod val="200000"/>
                      </a:srgbClr>
                    </a:gs>
                    <a:gs pos="78000">
                      <a:srgbClr val="475A8D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475A8D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=</a:t>
            </a:r>
            <a:endParaRPr lang="en-US" sz="2400" b="1" dirty="0">
              <a:ln w="1905"/>
              <a:gradFill>
                <a:gsLst>
                  <a:gs pos="0">
                    <a:srgbClr val="475A8D">
                      <a:shade val="20000"/>
                      <a:satMod val="200000"/>
                    </a:srgbClr>
                  </a:gs>
                  <a:gs pos="78000">
                    <a:srgbClr val="475A8D">
                      <a:tint val="90000"/>
                      <a:shade val="89000"/>
                      <a:satMod val="220000"/>
                    </a:srgbClr>
                  </a:gs>
                  <a:gs pos="100000">
                    <a:srgbClr val="475A8D">
                      <a:tint val="12000"/>
                      <a:satMod val="255000"/>
                    </a:srgb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cs typeface="Arial" pitchFamily="34" charset="0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2894371" y="4869160"/>
            <a:ext cx="530916" cy="46166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ar-EG" sz="2400" b="1" dirty="0">
                <a:ln w="1905"/>
                <a:gradFill>
                  <a:gsLst>
                    <a:gs pos="0">
                      <a:srgbClr val="475A8D">
                        <a:shade val="20000"/>
                        <a:satMod val="200000"/>
                      </a:srgbClr>
                    </a:gs>
                    <a:gs pos="78000">
                      <a:srgbClr val="475A8D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475A8D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25</a:t>
            </a:r>
            <a:endParaRPr lang="en-US" sz="2400" b="1" dirty="0">
              <a:ln w="1905"/>
              <a:gradFill>
                <a:gsLst>
                  <a:gs pos="0">
                    <a:srgbClr val="475A8D">
                      <a:shade val="20000"/>
                      <a:satMod val="200000"/>
                    </a:srgbClr>
                  </a:gs>
                  <a:gs pos="78000">
                    <a:srgbClr val="475A8D">
                      <a:tint val="90000"/>
                      <a:shade val="89000"/>
                      <a:satMod val="220000"/>
                    </a:srgbClr>
                  </a:gs>
                  <a:gs pos="100000">
                    <a:srgbClr val="475A8D">
                      <a:tint val="12000"/>
                      <a:satMod val="255000"/>
                    </a:srgb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cs typeface="Arial" pitchFamily="34" charset="0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4822759" y="6329241"/>
            <a:ext cx="530916" cy="46166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ar-EG" sz="2400" b="1" dirty="0">
                <a:ln w="1905"/>
                <a:gradFill>
                  <a:gsLst>
                    <a:gs pos="0">
                      <a:srgbClr val="475A8D">
                        <a:shade val="20000"/>
                        <a:satMod val="200000"/>
                      </a:srgbClr>
                    </a:gs>
                    <a:gs pos="78000">
                      <a:srgbClr val="475A8D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475A8D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12</a:t>
            </a:r>
            <a:endParaRPr lang="en-US" sz="2400" b="1" dirty="0">
              <a:ln w="1905"/>
              <a:gradFill>
                <a:gsLst>
                  <a:gs pos="0">
                    <a:srgbClr val="475A8D">
                      <a:shade val="20000"/>
                      <a:satMod val="200000"/>
                    </a:srgbClr>
                  </a:gs>
                  <a:gs pos="78000">
                    <a:srgbClr val="475A8D">
                      <a:tint val="90000"/>
                      <a:shade val="89000"/>
                      <a:satMod val="220000"/>
                    </a:srgbClr>
                  </a:gs>
                  <a:gs pos="100000">
                    <a:srgbClr val="475A8D">
                      <a:tint val="12000"/>
                      <a:satMod val="255000"/>
                    </a:srgb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cs typeface="Arial" pitchFamily="34" charset="0"/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4475857" y="6385452"/>
            <a:ext cx="364203" cy="46166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ar-EG" sz="2400" b="1" dirty="0">
                <a:ln w="1905"/>
                <a:gradFill>
                  <a:gsLst>
                    <a:gs pos="0">
                      <a:srgbClr val="475A8D">
                        <a:shade val="20000"/>
                        <a:satMod val="200000"/>
                      </a:srgbClr>
                    </a:gs>
                    <a:gs pos="78000">
                      <a:srgbClr val="475A8D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475A8D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+</a:t>
            </a:r>
            <a:endParaRPr lang="en-US" sz="2400" b="1" dirty="0">
              <a:ln w="1905"/>
              <a:gradFill>
                <a:gsLst>
                  <a:gs pos="0">
                    <a:srgbClr val="475A8D">
                      <a:shade val="20000"/>
                      <a:satMod val="200000"/>
                    </a:srgbClr>
                  </a:gs>
                  <a:gs pos="78000">
                    <a:srgbClr val="475A8D">
                      <a:tint val="90000"/>
                      <a:shade val="89000"/>
                      <a:satMod val="220000"/>
                    </a:srgbClr>
                  </a:gs>
                  <a:gs pos="100000">
                    <a:srgbClr val="475A8D">
                      <a:tint val="12000"/>
                      <a:satMod val="255000"/>
                    </a:srgb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cs typeface="Arial" pitchFamily="34" charset="0"/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4070194" y="6351711"/>
            <a:ext cx="357790" cy="46166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ar-EG" sz="2400" b="1" dirty="0">
                <a:ln w="1905"/>
                <a:gradFill>
                  <a:gsLst>
                    <a:gs pos="0">
                      <a:srgbClr val="475A8D">
                        <a:shade val="20000"/>
                        <a:satMod val="200000"/>
                      </a:srgbClr>
                    </a:gs>
                    <a:gs pos="78000">
                      <a:srgbClr val="475A8D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475A8D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9</a:t>
            </a:r>
            <a:endParaRPr lang="en-US" sz="2400" b="1" dirty="0">
              <a:ln w="1905"/>
              <a:gradFill>
                <a:gsLst>
                  <a:gs pos="0">
                    <a:srgbClr val="475A8D">
                      <a:shade val="20000"/>
                      <a:satMod val="200000"/>
                    </a:srgbClr>
                  </a:gs>
                  <a:gs pos="78000">
                    <a:srgbClr val="475A8D">
                      <a:tint val="90000"/>
                      <a:shade val="89000"/>
                      <a:satMod val="220000"/>
                    </a:srgbClr>
                  </a:gs>
                  <a:gs pos="100000">
                    <a:srgbClr val="475A8D">
                      <a:tint val="12000"/>
                      <a:satMod val="255000"/>
                    </a:srgb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cs typeface="Arial" pitchFamily="34" charset="0"/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3631733" y="6370871"/>
            <a:ext cx="364203" cy="46166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ar-EG" sz="2400" b="1" dirty="0">
                <a:ln w="1905"/>
                <a:gradFill>
                  <a:gsLst>
                    <a:gs pos="0">
                      <a:srgbClr val="475A8D">
                        <a:shade val="20000"/>
                        <a:satMod val="200000"/>
                      </a:srgbClr>
                    </a:gs>
                    <a:gs pos="78000">
                      <a:srgbClr val="475A8D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475A8D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=</a:t>
            </a:r>
            <a:endParaRPr lang="en-US" sz="2400" b="1" dirty="0">
              <a:ln w="1905"/>
              <a:gradFill>
                <a:gsLst>
                  <a:gs pos="0">
                    <a:srgbClr val="475A8D">
                      <a:shade val="20000"/>
                      <a:satMod val="200000"/>
                    </a:srgbClr>
                  </a:gs>
                  <a:gs pos="78000">
                    <a:srgbClr val="475A8D">
                      <a:tint val="90000"/>
                      <a:shade val="89000"/>
                      <a:satMod val="220000"/>
                    </a:srgbClr>
                  </a:gs>
                  <a:gs pos="100000">
                    <a:srgbClr val="475A8D">
                      <a:tint val="12000"/>
                      <a:satMod val="255000"/>
                    </a:srgb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cs typeface="Arial" pitchFamily="34" charset="0"/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3066894" y="6370870"/>
            <a:ext cx="530916" cy="46166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ar-EG" sz="2400" b="1" dirty="0">
                <a:ln w="1905"/>
                <a:gradFill>
                  <a:gsLst>
                    <a:gs pos="0">
                      <a:srgbClr val="475A8D">
                        <a:shade val="20000"/>
                        <a:satMod val="200000"/>
                      </a:srgbClr>
                    </a:gs>
                    <a:gs pos="78000">
                      <a:srgbClr val="475A8D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475A8D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21</a:t>
            </a:r>
            <a:endParaRPr lang="en-US" sz="2400" b="1" dirty="0">
              <a:ln w="1905"/>
              <a:gradFill>
                <a:gsLst>
                  <a:gs pos="0">
                    <a:srgbClr val="475A8D">
                      <a:shade val="20000"/>
                      <a:satMod val="200000"/>
                    </a:srgbClr>
                  </a:gs>
                  <a:gs pos="78000">
                    <a:srgbClr val="475A8D">
                      <a:tint val="90000"/>
                      <a:shade val="89000"/>
                      <a:satMod val="220000"/>
                    </a:srgbClr>
                  </a:gs>
                  <a:gs pos="100000">
                    <a:srgbClr val="475A8D">
                      <a:tint val="12000"/>
                      <a:satMod val="255000"/>
                    </a:srgb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215509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2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7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2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7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 nodeType="clickPar">
                      <p:stCondLst>
                        <p:cond delay="indefinite"/>
                      </p:stCondLst>
                      <p:childTnLst>
                        <p:par>
                          <p:cTn id="5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2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 nodeType="clickPar">
                      <p:stCondLst>
                        <p:cond delay="indefinite"/>
                      </p:stCondLst>
                      <p:childTnLst>
                        <p:par>
                          <p:cTn id="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7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 nodeType="clickPar">
                      <p:stCondLst>
                        <p:cond delay="indefinite"/>
                      </p:stCondLst>
                      <p:childTnLst>
                        <p:par>
                          <p:cTn id="6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2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 nodeType="clickPar">
                      <p:stCondLst>
                        <p:cond delay="indefinite"/>
                      </p:stCondLst>
                      <p:childTnLst>
                        <p:par>
                          <p:cTn id="7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7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 nodeType="clickPar">
                      <p:stCondLst>
                        <p:cond delay="indefinite"/>
                      </p:stCondLst>
                      <p:childTnLst>
                        <p:par>
                          <p:cTn id="7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82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 nodeType="clickPar">
                      <p:stCondLst>
                        <p:cond delay="indefinite"/>
                      </p:stCondLst>
                      <p:childTnLst>
                        <p:par>
                          <p:cTn id="8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87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 nodeType="clickPar">
                      <p:stCondLst>
                        <p:cond delay="indefinite"/>
                      </p:stCondLst>
                      <p:childTnLst>
                        <p:par>
                          <p:cTn id="8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92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 nodeType="clickPar">
                      <p:stCondLst>
                        <p:cond delay="indefinite"/>
                      </p:stCondLst>
                      <p:childTnLst>
                        <p:par>
                          <p:cTn id="9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97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 nodeType="clickPar">
                      <p:stCondLst>
                        <p:cond delay="indefinite"/>
                      </p:stCondLst>
                      <p:childTnLst>
                        <p:par>
                          <p:cTn id="9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2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 nodeType="clickPar">
                      <p:stCondLst>
                        <p:cond delay="indefinite"/>
                      </p:stCondLst>
                      <p:childTnLst>
                        <p:par>
                          <p:cTn id="10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7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 nodeType="clickPar">
                      <p:stCondLst>
                        <p:cond delay="indefinite"/>
                      </p:stCondLst>
                      <p:childTnLst>
                        <p:par>
                          <p:cTn id="10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2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 nodeType="clickPar">
                      <p:stCondLst>
                        <p:cond delay="indefinite"/>
                      </p:stCondLst>
                      <p:childTnLst>
                        <p:par>
                          <p:cTn id="1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7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 nodeType="clickPar">
                      <p:stCondLst>
                        <p:cond delay="indefinite"/>
                      </p:stCondLst>
                      <p:childTnLst>
                        <p:par>
                          <p:cTn id="1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2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 nodeType="clickPar">
                      <p:stCondLst>
                        <p:cond delay="indefinite"/>
                      </p:stCondLst>
                      <p:childTnLst>
                        <p:par>
                          <p:cTn id="1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7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42" name="Picture 1" descr="Ryadhyat 2 1 T.pdf - Adobe Reader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622" t="39999" r="12776" b="33015"/>
          <a:stretch>
            <a:fillRect/>
          </a:stretch>
        </p:blipFill>
        <p:spPr bwMode="auto">
          <a:xfrm>
            <a:off x="8513763" y="549275"/>
            <a:ext cx="608012" cy="5441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43" name="Picture 2" descr="Ryadhyat 2 1 T.pdf - Adobe Reader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032" t="71745" r="32857" b="11449"/>
          <a:stretch>
            <a:fillRect/>
          </a:stretch>
        </p:blipFill>
        <p:spPr bwMode="auto">
          <a:xfrm>
            <a:off x="1063625" y="44450"/>
            <a:ext cx="7450138" cy="2166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44" name="Picture 3" descr="Ryadhyat 2 1 T.pdf - Adobe Reader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715" t="26503" r="34126" b="43587"/>
          <a:stretch>
            <a:fillRect/>
          </a:stretch>
        </p:blipFill>
        <p:spPr bwMode="auto">
          <a:xfrm>
            <a:off x="1181100" y="2192338"/>
            <a:ext cx="7307263" cy="3900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/>
          <p:nvPr/>
        </p:nvSpPr>
        <p:spPr>
          <a:xfrm>
            <a:off x="6660232" y="796642"/>
            <a:ext cx="328936" cy="40011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ar-EG" sz="2000" b="1" dirty="0">
                <a:ln w="1905"/>
                <a:gradFill>
                  <a:gsLst>
                    <a:gs pos="0">
                      <a:srgbClr val="475A8D">
                        <a:shade val="20000"/>
                        <a:satMod val="200000"/>
                      </a:srgbClr>
                    </a:gs>
                    <a:gs pos="78000">
                      <a:srgbClr val="475A8D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475A8D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1</a:t>
            </a:r>
            <a:endParaRPr lang="en-US" sz="2800" b="1" dirty="0">
              <a:ln w="1905"/>
              <a:gradFill>
                <a:gsLst>
                  <a:gs pos="0">
                    <a:srgbClr val="475A8D">
                      <a:shade val="20000"/>
                      <a:satMod val="200000"/>
                    </a:srgbClr>
                  </a:gs>
                  <a:gs pos="78000">
                    <a:srgbClr val="475A8D">
                      <a:tint val="90000"/>
                      <a:shade val="89000"/>
                      <a:satMod val="220000"/>
                    </a:srgbClr>
                  </a:gs>
                  <a:gs pos="100000">
                    <a:srgbClr val="475A8D">
                      <a:tint val="12000"/>
                      <a:satMod val="255000"/>
                    </a:srgb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cs typeface="Arial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7092153" y="796642"/>
            <a:ext cx="473206" cy="40011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ar-EG" sz="2000" b="1" dirty="0">
                <a:ln w="1905"/>
                <a:gradFill>
                  <a:gsLst>
                    <a:gs pos="0">
                      <a:srgbClr val="475A8D">
                        <a:shade val="20000"/>
                        <a:satMod val="200000"/>
                      </a:srgbClr>
                    </a:gs>
                    <a:gs pos="78000">
                      <a:srgbClr val="475A8D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475A8D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10</a:t>
            </a:r>
            <a:endParaRPr lang="en-US" sz="2800" b="1" dirty="0">
              <a:ln w="1905"/>
              <a:gradFill>
                <a:gsLst>
                  <a:gs pos="0">
                    <a:srgbClr val="475A8D">
                      <a:shade val="20000"/>
                      <a:satMod val="200000"/>
                    </a:srgbClr>
                  </a:gs>
                  <a:gs pos="78000">
                    <a:srgbClr val="475A8D">
                      <a:tint val="90000"/>
                      <a:shade val="89000"/>
                      <a:satMod val="220000"/>
                    </a:srgbClr>
                  </a:gs>
                  <a:gs pos="100000">
                    <a:srgbClr val="475A8D">
                      <a:tint val="12000"/>
                      <a:satMod val="255000"/>
                    </a:srgb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cs typeface="Arial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7164288" y="1754844"/>
            <a:ext cx="328936" cy="40011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ar-EG" sz="2000" b="1" dirty="0">
                <a:ln w="1905"/>
                <a:gradFill>
                  <a:gsLst>
                    <a:gs pos="0">
                      <a:srgbClr val="475A8D">
                        <a:shade val="20000"/>
                        <a:satMod val="200000"/>
                      </a:srgbClr>
                    </a:gs>
                    <a:gs pos="78000">
                      <a:srgbClr val="475A8D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475A8D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8</a:t>
            </a:r>
            <a:endParaRPr lang="en-US" sz="2800" b="1" dirty="0">
              <a:ln w="1905"/>
              <a:gradFill>
                <a:gsLst>
                  <a:gs pos="0">
                    <a:srgbClr val="475A8D">
                      <a:shade val="20000"/>
                      <a:satMod val="200000"/>
                    </a:srgbClr>
                  </a:gs>
                  <a:gs pos="78000">
                    <a:srgbClr val="475A8D">
                      <a:tint val="90000"/>
                      <a:shade val="89000"/>
                      <a:satMod val="220000"/>
                    </a:srgbClr>
                  </a:gs>
                  <a:gs pos="100000">
                    <a:srgbClr val="475A8D">
                      <a:tint val="12000"/>
                      <a:satMod val="255000"/>
                    </a:srgb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cs typeface="Arial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664085" y="1754844"/>
            <a:ext cx="328936" cy="40011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ar-EG" sz="2000" b="1" dirty="0">
                <a:ln w="1905"/>
                <a:gradFill>
                  <a:gsLst>
                    <a:gs pos="0">
                      <a:srgbClr val="475A8D">
                        <a:shade val="20000"/>
                        <a:satMod val="200000"/>
                      </a:srgbClr>
                    </a:gs>
                    <a:gs pos="78000">
                      <a:srgbClr val="475A8D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475A8D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1</a:t>
            </a:r>
            <a:endParaRPr lang="en-US" sz="2800" b="1" dirty="0">
              <a:ln w="1905"/>
              <a:gradFill>
                <a:gsLst>
                  <a:gs pos="0">
                    <a:srgbClr val="475A8D">
                      <a:shade val="20000"/>
                      <a:satMod val="200000"/>
                    </a:srgbClr>
                  </a:gs>
                  <a:gs pos="78000">
                    <a:srgbClr val="475A8D">
                      <a:tint val="90000"/>
                      <a:shade val="89000"/>
                      <a:satMod val="220000"/>
                    </a:srgbClr>
                  </a:gs>
                  <a:gs pos="100000">
                    <a:srgbClr val="475A8D">
                      <a:tint val="12000"/>
                      <a:satMod val="255000"/>
                    </a:srgb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cs typeface="Arial" pitchFamily="34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4670222" y="1700808"/>
            <a:ext cx="328936" cy="40011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ar-EG" sz="2000" b="1" dirty="0">
                <a:ln w="1905"/>
                <a:gradFill>
                  <a:gsLst>
                    <a:gs pos="0">
                      <a:srgbClr val="475A8D">
                        <a:shade val="20000"/>
                        <a:satMod val="200000"/>
                      </a:srgbClr>
                    </a:gs>
                    <a:gs pos="78000">
                      <a:srgbClr val="475A8D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475A8D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4</a:t>
            </a:r>
            <a:endParaRPr lang="en-US" sz="2800" b="1" dirty="0">
              <a:ln w="1905"/>
              <a:gradFill>
                <a:gsLst>
                  <a:gs pos="0">
                    <a:srgbClr val="475A8D">
                      <a:shade val="20000"/>
                      <a:satMod val="200000"/>
                    </a:srgbClr>
                  </a:gs>
                  <a:gs pos="78000">
                    <a:srgbClr val="475A8D">
                      <a:tint val="90000"/>
                      <a:shade val="89000"/>
                      <a:satMod val="220000"/>
                    </a:srgbClr>
                  </a:gs>
                  <a:gs pos="100000">
                    <a:srgbClr val="475A8D">
                      <a:tint val="12000"/>
                      <a:satMod val="255000"/>
                    </a:srgb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cs typeface="Arial" pitchFamily="34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4139952" y="1681764"/>
            <a:ext cx="328936" cy="40011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ar-EG" sz="2000" b="1" dirty="0">
                <a:ln w="1905"/>
                <a:gradFill>
                  <a:gsLst>
                    <a:gs pos="0">
                      <a:srgbClr val="475A8D">
                        <a:shade val="20000"/>
                        <a:satMod val="200000"/>
                      </a:srgbClr>
                    </a:gs>
                    <a:gs pos="78000">
                      <a:srgbClr val="475A8D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475A8D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5</a:t>
            </a:r>
            <a:endParaRPr lang="en-US" sz="2800" b="1" dirty="0">
              <a:ln w="1905"/>
              <a:gradFill>
                <a:gsLst>
                  <a:gs pos="0">
                    <a:srgbClr val="475A8D">
                      <a:shade val="20000"/>
                      <a:satMod val="200000"/>
                    </a:srgbClr>
                  </a:gs>
                  <a:gs pos="78000">
                    <a:srgbClr val="475A8D">
                      <a:tint val="90000"/>
                      <a:shade val="89000"/>
                      <a:satMod val="220000"/>
                    </a:srgbClr>
                  </a:gs>
                  <a:gs pos="100000">
                    <a:srgbClr val="475A8D">
                      <a:tint val="12000"/>
                      <a:satMod val="255000"/>
                    </a:srgb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cs typeface="Arial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1650776" y="764704"/>
            <a:ext cx="328936" cy="40011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ar-EG" sz="2000" b="1" dirty="0">
                <a:ln w="1905"/>
                <a:gradFill>
                  <a:gsLst>
                    <a:gs pos="0">
                      <a:srgbClr val="475A8D">
                        <a:shade val="20000"/>
                        <a:satMod val="200000"/>
                      </a:srgbClr>
                    </a:gs>
                    <a:gs pos="78000">
                      <a:srgbClr val="475A8D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475A8D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1</a:t>
            </a:r>
            <a:endParaRPr lang="en-US" sz="2800" b="1" dirty="0">
              <a:ln w="1905"/>
              <a:gradFill>
                <a:gsLst>
                  <a:gs pos="0">
                    <a:srgbClr val="475A8D">
                      <a:shade val="20000"/>
                      <a:satMod val="200000"/>
                    </a:srgbClr>
                  </a:gs>
                  <a:gs pos="78000">
                    <a:srgbClr val="475A8D">
                      <a:tint val="90000"/>
                      <a:shade val="89000"/>
                      <a:satMod val="220000"/>
                    </a:srgbClr>
                  </a:gs>
                  <a:gs pos="100000">
                    <a:srgbClr val="475A8D">
                      <a:tint val="12000"/>
                      <a:satMod val="255000"/>
                    </a:srgb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cs typeface="Arial" pitchFamily="34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2123728" y="764704"/>
            <a:ext cx="473206" cy="40011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ar-EG" sz="2000" b="1" dirty="0">
                <a:ln w="1905"/>
                <a:gradFill>
                  <a:gsLst>
                    <a:gs pos="0">
                      <a:srgbClr val="475A8D">
                        <a:shade val="20000"/>
                        <a:satMod val="200000"/>
                      </a:srgbClr>
                    </a:gs>
                    <a:gs pos="78000">
                      <a:srgbClr val="475A8D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475A8D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10</a:t>
            </a:r>
            <a:endParaRPr lang="en-US" sz="2800" b="1" dirty="0">
              <a:ln w="1905"/>
              <a:gradFill>
                <a:gsLst>
                  <a:gs pos="0">
                    <a:srgbClr val="475A8D">
                      <a:shade val="20000"/>
                      <a:satMod val="200000"/>
                    </a:srgbClr>
                  </a:gs>
                  <a:gs pos="78000">
                    <a:srgbClr val="475A8D">
                      <a:tint val="90000"/>
                      <a:shade val="89000"/>
                      <a:satMod val="220000"/>
                    </a:srgbClr>
                  </a:gs>
                  <a:gs pos="100000">
                    <a:srgbClr val="475A8D">
                      <a:tint val="12000"/>
                      <a:satMod val="255000"/>
                    </a:srgb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cs typeface="Arial" pitchFamily="34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2195863" y="1681764"/>
            <a:ext cx="328936" cy="40011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ar-EG" sz="2000" b="1" dirty="0">
                <a:ln w="1905"/>
                <a:gradFill>
                  <a:gsLst>
                    <a:gs pos="0">
                      <a:srgbClr val="475A8D">
                        <a:shade val="20000"/>
                        <a:satMod val="200000"/>
                      </a:srgbClr>
                    </a:gs>
                    <a:gs pos="78000">
                      <a:srgbClr val="475A8D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475A8D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7</a:t>
            </a:r>
            <a:endParaRPr lang="en-US" sz="2800" b="1" dirty="0">
              <a:ln w="1905"/>
              <a:gradFill>
                <a:gsLst>
                  <a:gs pos="0">
                    <a:srgbClr val="475A8D">
                      <a:shade val="20000"/>
                      <a:satMod val="200000"/>
                    </a:srgbClr>
                  </a:gs>
                  <a:gs pos="78000">
                    <a:srgbClr val="475A8D">
                      <a:tint val="90000"/>
                      <a:shade val="89000"/>
                      <a:satMod val="220000"/>
                    </a:srgbClr>
                  </a:gs>
                  <a:gs pos="100000">
                    <a:srgbClr val="475A8D">
                      <a:tint val="12000"/>
                      <a:satMod val="255000"/>
                    </a:srgb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cs typeface="Arial" pitchFamily="34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1794792" y="1681764"/>
            <a:ext cx="328936" cy="40011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ar-EG" sz="2000" b="1" dirty="0">
                <a:ln w="1905"/>
                <a:gradFill>
                  <a:gsLst>
                    <a:gs pos="0">
                      <a:srgbClr val="475A8D">
                        <a:shade val="20000"/>
                        <a:satMod val="200000"/>
                      </a:srgbClr>
                    </a:gs>
                    <a:gs pos="78000">
                      <a:srgbClr val="475A8D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475A8D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1</a:t>
            </a:r>
            <a:endParaRPr lang="en-US" sz="2800" b="1" dirty="0">
              <a:ln w="1905"/>
              <a:gradFill>
                <a:gsLst>
                  <a:gs pos="0">
                    <a:srgbClr val="475A8D">
                      <a:shade val="20000"/>
                      <a:satMod val="200000"/>
                    </a:srgbClr>
                  </a:gs>
                  <a:gs pos="78000">
                    <a:srgbClr val="475A8D">
                      <a:tint val="90000"/>
                      <a:shade val="89000"/>
                      <a:satMod val="220000"/>
                    </a:srgbClr>
                  </a:gs>
                  <a:gs pos="100000">
                    <a:srgbClr val="475A8D">
                      <a:tint val="12000"/>
                      <a:satMod val="255000"/>
                    </a:srgb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cs typeface="Arial" pitchFamily="34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6619328" y="2564904"/>
            <a:ext cx="328936" cy="40011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ar-EG" sz="2000" b="1" dirty="0">
                <a:ln w="1905"/>
                <a:gradFill>
                  <a:gsLst>
                    <a:gs pos="0">
                      <a:srgbClr val="475A8D">
                        <a:shade val="20000"/>
                        <a:satMod val="200000"/>
                      </a:srgbClr>
                    </a:gs>
                    <a:gs pos="78000">
                      <a:srgbClr val="475A8D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475A8D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1</a:t>
            </a:r>
            <a:endParaRPr lang="en-US" sz="2800" b="1" dirty="0">
              <a:ln w="1905"/>
              <a:gradFill>
                <a:gsLst>
                  <a:gs pos="0">
                    <a:srgbClr val="475A8D">
                      <a:shade val="20000"/>
                      <a:satMod val="200000"/>
                    </a:srgbClr>
                  </a:gs>
                  <a:gs pos="78000">
                    <a:srgbClr val="475A8D">
                      <a:tint val="90000"/>
                      <a:shade val="89000"/>
                      <a:satMod val="220000"/>
                    </a:srgbClr>
                  </a:gs>
                  <a:gs pos="100000">
                    <a:srgbClr val="475A8D">
                      <a:tint val="12000"/>
                      <a:satMod val="255000"/>
                    </a:srgb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cs typeface="Arial" pitchFamily="34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7051122" y="2564904"/>
            <a:ext cx="473206" cy="40011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ar-EG" sz="2000" b="1" dirty="0">
                <a:ln w="1905"/>
                <a:gradFill>
                  <a:gsLst>
                    <a:gs pos="0">
                      <a:srgbClr val="475A8D">
                        <a:shade val="20000"/>
                        <a:satMod val="200000"/>
                      </a:srgbClr>
                    </a:gs>
                    <a:gs pos="78000">
                      <a:srgbClr val="475A8D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475A8D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10</a:t>
            </a:r>
            <a:endParaRPr lang="en-US" sz="2800" b="1" dirty="0">
              <a:ln w="1905"/>
              <a:gradFill>
                <a:gsLst>
                  <a:gs pos="0">
                    <a:srgbClr val="475A8D">
                      <a:shade val="20000"/>
                      <a:satMod val="200000"/>
                    </a:srgbClr>
                  </a:gs>
                  <a:gs pos="78000">
                    <a:srgbClr val="475A8D">
                      <a:tint val="90000"/>
                      <a:shade val="89000"/>
                      <a:satMod val="220000"/>
                    </a:srgbClr>
                  </a:gs>
                  <a:gs pos="100000">
                    <a:srgbClr val="475A8D">
                      <a:tint val="12000"/>
                      <a:satMod val="255000"/>
                    </a:srgb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cs typeface="Arial" pitchFamily="34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7092153" y="3501008"/>
            <a:ext cx="328936" cy="40011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ar-EG" sz="2000" b="1" dirty="0">
                <a:ln w="1905"/>
                <a:gradFill>
                  <a:gsLst>
                    <a:gs pos="0">
                      <a:srgbClr val="475A8D">
                        <a:shade val="20000"/>
                        <a:satMod val="200000"/>
                      </a:srgbClr>
                    </a:gs>
                    <a:gs pos="78000">
                      <a:srgbClr val="475A8D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475A8D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9</a:t>
            </a:r>
            <a:endParaRPr lang="en-US" sz="2800" b="1" dirty="0">
              <a:ln w="1905"/>
              <a:gradFill>
                <a:gsLst>
                  <a:gs pos="0">
                    <a:srgbClr val="475A8D">
                      <a:shade val="20000"/>
                      <a:satMod val="200000"/>
                    </a:srgbClr>
                  </a:gs>
                  <a:gs pos="78000">
                    <a:srgbClr val="475A8D">
                      <a:tint val="90000"/>
                      <a:shade val="89000"/>
                      <a:satMod val="220000"/>
                    </a:srgbClr>
                  </a:gs>
                  <a:gs pos="100000">
                    <a:srgbClr val="475A8D">
                      <a:tint val="12000"/>
                      <a:satMod val="255000"/>
                    </a:srgb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cs typeface="Arial" pitchFamily="34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6619328" y="3501008"/>
            <a:ext cx="328936" cy="40011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ar-EG" sz="2000" b="1" dirty="0">
                <a:ln w="1905"/>
                <a:gradFill>
                  <a:gsLst>
                    <a:gs pos="0">
                      <a:srgbClr val="475A8D">
                        <a:shade val="20000"/>
                        <a:satMod val="200000"/>
                      </a:srgbClr>
                    </a:gs>
                    <a:gs pos="78000">
                      <a:srgbClr val="475A8D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475A8D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1</a:t>
            </a:r>
            <a:endParaRPr lang="en-US" sz="2800" b="1" dirty="0">
              <a:ln w="1905"/>
              <a:gradFill>
                <a:gsLst>
                  <a:gs pos="0">
                    <a:srgbClr val="475A8D">
                      <a:shade val="20000"/>
                      <a:satMod val="200000"/>
                    </a:srgbClr>
                  </a:gs>
                  <a:gs pos="78000">
                    <a:srgbClr val="475A8D">
                      <a:tint val="90000"/>
                      <a:shade val="89000"/>
                      <a:satMod val="220000"/>
                    </a:srgbClr>
                  </a:gs>
                  <a:gs pos="100000">
                    <a:srgbClr val="475A8D">
                      <a:tint val="12000"/>
                      <a:satMod val="255000"/>
                    </a:srgb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cs typeface="Arial" pitchFamily="34" charset="0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4164902" y="2564904"/>
            <a:ext cx="328936" cy="40011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ar-EG" sz="2000" b="1" dirty="0">
                <a:ln w="1905"/>
                <a:gradFill>
                  <a:gsLst>
                    <a:gs pos="0">
                      <a:srgbClr val="475A8D">
                        <a:shade val="20000"/>
                        <a:satMod val="200000"/>
                      </a:srgbClr>
                    </a:gs>
                    <a:gs pos="78000">
                      <a:srgbClr val="475A8D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475A8D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2</a:t>
            </a:r>
            <a:endParaRPr lang="en-US" sz="2800" b="1" dirty="0">
              <a:ln w="1905"/>
              <a:gradFill>
                <a:gsLst>
                  <a:gs pos="0">
                    <a:srgbClr val="475A8D">
                      <a:shade val="20000"/>
                      <a:satMod val="200000"/>
                    </a:srgbClr>
                  </a:gs>
                  <a:gs pos="78000">
                    <a:srgbClr val="475A8D">
                      <a:tint val="90000"/>
                      <a:shade val="89000"/>
                      <a:satMod val="220000"/>
                    </a:srgbClr>
                  </a:gs>
                  <a:gs pos="100000">
                    <a:srgbClr val="475A8D">
                      <a:tint val="12000"/>
                      <a:satMod val="255000"/>
                    </a:srgb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cs typeface="Arial" pitchFamily="34" charset="0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4598087" y="2564904"/>
            <a:ext cx="473206" cy="40011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ar-EG" sz="2000" b="1" dirty="0">
                <a:ln w="1905"/>
                <a:gradFill>
                  <a:gsLst>
                    <a:gs pos="0">
                      <a:srgbClr val="475A8D">
                        <a:shade val="20000"/>
                        <a:satMod val="200000"/>
                      </a:srgbClr>
                    </a:gs>
                    <a:gs pos="78000">
                      <a:srgbClr val="475A8D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475A8D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10</a:t>
            </a:r>
            <a:endParaRPr lang="en-US" sz="2800" b="1" dirty="0">
              <a:ln w="1905"/>
              <a:gradFill>
                <a:gsLst>
                  <a:gs pos="0">
                    <a:srgbClr val="475A8D">
                      <a:shade val="20000"/>
                      <a:satMod val="200000"/>
                    </a:srgbClr>
                  </a:gs>
                  <a:gs pos="78000">
                    <a:srgbClr val="475A8D">
                      <a:tint val="90000"/>
                      <a:shade val="89000"/>
                      <a:satMod val="220000"/>
                    </a:srgbClr>
                  </a:gs>
                  <a:gs pos="100000">
                    <a:srgbClr val="475A8D">
                      <a:tint val="12000"/>
                      <a:satMod val="255000"/>
                    </a:srgb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cs typeface="Arial" pitchFamily="34" charset="0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4670222" y="3501008"/>
            <a:ext cx="328936" cy="40011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ar-EG" sz="2000" b="1" dirty="0">
                <a:ln w="1905"/>
                <a:gradFill>
                  <a:gsLst>
                    <a:gs pos="0">
                      <a:srgbClr val="475A8D">
                        <a:shade val="20000"/>
                        <a:satMod val="200000"/>
                      </a:srgbClr>
                    </a:gs>
                    <a:gs pos="78000">
                      <a:srgbClr val="475A8D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475A8D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5</a:t>
            </a:r>
            <a:endParaRPr lang="en-US" sz="2800" b="1" dirty="0">
              <a:ln w="1905"/>
              <a:gradFill>
                <a:gsLst>
                  <a:gs pos="0">
                    <a:srgbClr val="475A8D">
                      <a:shade val="20000"/>
                      <a:satMod val="200000"/>
                    </a:srgbClr>
                  </a:gs>
                  <a:gs pos="78000">
                    <a:srgbClr val="475A8D">
                      <a:tint val="90000"/>
                      <a:shade val="89000"/>
                      <a:satMod val="220000"/>
                    </a:srgbClr>
                  </a:gs>
                  <a:gs pos="100000">
                    <a:srgbClr val="475A8D">
                      <a:tint val="12000"/>
                      <a:satMod val="255000"/>
                    </a:srgb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cs typeface="Arial" pitchFamily="34" charset="0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4134361" y="3501008"/>
            <a:ext cx="328936" cy="40011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ar-EG" sz="2000" b="1" dirty="0">
                <a:ln w="1905"/>
                <a:gradFill>
                  <a:gsLst>
                    <a:gs pos="0">
                      <a:srgbClr val="475A8D">
                        <a:shade val="20000"/>
                        <a:satMod val="200000"/>
                      </a:srgbClr>
                    </a:gs>
                    <a:gs pos="78000">
                      <a:srgbClr val="475A8D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475A8D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2</a:t>
            </a:r>
            <a:endParaRPr lang="en-US" sz="2800" b="1" dirty="0">
              <a:ln w="1905"/>
              <a:gradFill>
                <a:gsLst>
                  <a:gs pos="0">
                    <a:srgbClr val="475A8D">
                      <a:shade val="20000"/>
                      <a:satMod val="200000"/>
                    </a:srgbClr>
                  </a:gs>
                  <a:gs pos="78000">
                    <a:srgbClr val="475A8D">
                      <a:tint val="90000"/>
                      <a:shade val="89000"/>
                      <a:satMod val="220000"/>
                    </a:srgbClr>
                  </a:gs>
                  <a:gs pos="100000">
                    <a:srgbClr val="475A8D">
                      <a:tint val="12000"/>
                      <a:satMod val="255000"/>
                    </a:srgb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cs typeface="Arial" pitchFamily="34" charset="0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2245213" y="3501008"/>
            <a:ext cx="328936" cy="40011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ar-EG" sz="2000" b="1" dirty="0">
                <a:ln w="1905"/>
                <a:gradFill>
                  <a:gsLst>
                    <a:gs pos="0">
                      <a:srgbClr val="475A8D">
                        <a:shade val="20000"/>
                        <a:satMod val="200000"/>
                      </a:srgbClr>
                    </a:gs>
                    <a:gs pos="78000">
                      <a:srgbClr val="475A8D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475A8D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1</a:t>
            </a:r>
            <a:endParaRPr lang="en-US" sz="2800" b="1" dirty="0">
              <a:ln w="1905"/>
              <a:gradFill>
                <a:gsLst>
                  <a:gs pos="0">
                    <a:srgbClr val="475A8D">
                      <a:shade val="20000"/>
                      <a:satMod val="200000"/>
                    </a:srgbClr>
                  </a:gs>
                  <a:gs pos="78000">
                    <a:srgbClr val="475A8D">
                      <a:tint val="90000"/>
                      <a:shade val="89000"/>
                      <a:satMod val="220000"/>
                    </a:srgbClr>
                  </a:gs>
                  <a:gs pos="100000">
                    <a:srgbClr val="475A8D">
                      <a:tint val="12000"/>
                      <a:satMod val="255000"/>
                    </a:srgb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cs typeface="Arial" pitchFamily="34" charset="0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1763688" y="3501008"/>
            <a:ext cx="328936" cy="40011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ar-EG" sz="2000" b="1" dirty="0">
                <a:ln w="1905"/>
                <a:gradFill>
                  <a:gsLst>
                    <a:gs pos="0">
                      <a:srgbClr val="475A8D">
                        <a:shade val="20000"/>
                        <a:satMod val="200000"/>
                      </a:srgbClr>
                    </a:gs>
                    <a:gs pos="78000">
                      <a:srgbClr val="475A8D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475A8D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3</a:t>
            </a:r>
            <a:endParaRPr lang="en-US" sz="2800" b="1" dirty="0">
              <a:ln w="1905"/>
              <a:gradFill>
                <a:gsLst>
                  <a:gs pos="0">
                    <a:srgbClr val="475A8D">
                      <a:shade val="20000"/>
                      <a:satMod val="200000"/>
                    </a:srgbClr>
                  </a:gs>
                  <a:gs pos="78000">
                    <a:srgbClr val="475A8D">
                      <a:tint val="90000"/>
                      <a:shade val="89000"/>
                      <a:satMod val="220000"/>
                    </a:srgbClr>
                  </a:gs>
                  <a:gs pos="100000">
                    <a:srgbClr val="475A8D">
                      <a:tint val="12000"/>
                      <a:satMod val="255000"/>
                    </a:srgb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cs typeface="Arial" pitchFamily="34" charset="0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6588224" y="4581128"/>
            <a:ext cx="328936" cy="40011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ar-EG" sz="2000" b="1" dirty="0">
                <a:ln w="1905"/>
                <a:gradFill>
                  <a:gsLst>
                    <a:gs pos="0">
                      <a:srgbClr val="475A8D">
                        <a:shade val="20000"/>
                        <a:satMod val="200000"/>
                      </a:srgbClr>
                    </a:gs>
                    <a:gs pos="78000">
                      <a:srgbClr val="475A8D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475A8D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2</a:t>
            </a:r>
            <a:endParaRPr lang="en-US" sz="2800" b="1" dirty="0">
              <a:ln w="1905"/>
              <a:gradFill>
                <a:gsLst>
                  <a:gs pos="0">
                    <a:srgbClr val="475A8D">
                      <a:shade val="20000"/>
                      <a:satMod val="200000"/>
                    </a:srgbClr>
                  </a:gs>
                  <a:gs pos="78000">
                    <a:srgbClr val="475A8D">
                      <a:tint val="90000"/>
                      <a:shade val="89000"/>
                      <a:satMod val="220000"/>
                    </a:srgbClr>
                  </a:gs>
                  <a:gs pos="100000">
                    <a:srgbClr val="475A8D">
                      <a:tint val="12000"/>
                      <a:satMod val="255000"/>
                    </a:srgb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cs typeface="Arial" pitchFamily="34" charset="0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6993021" y="4581128"/>
            <a:ext cx="473206" cy="40011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ar-EG" sz="2000" b="1" dirty="0">
                <a:ln w="1905"/>
                <a:gradFill>
                  <a:gsLst>
                    <a:gs pos="0">
                      <a:srgbClr val="475A8D">
                        <a:shade val="20000"/>
                        <a:satMod val="200000"/>
                      </a:srgbClr>
                    </a:gs>
                    <a:gs pos="78000">
                      <a:srgbClr val="475A8D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475A8D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10</a:t>
            </a:r>
            <a:endParaRPr lang="en-US" sz="2800" b="1" dirty="0">
              <a:ln w="1905"/>
              <a:gradFill>
                <a:gsLst>
                  <a:gs pos="0">
                    <a:srgbClr val="475A8D">
                      <a:shade val="20000"/>
                      <a:satMod val="200000"/>
                    </a:srgbClr>
                  </a:gs>
                  <a:gs pos="78000">
                    <a:srgbClr val="475A8D">
                      <a:tint val="90000"/>
                      <a:shade val="89000"/>
                      <a:satMod val="220000"/>
                    </a:srgbClr>
                  </a:gs>
                  <a:gs pos="100000">
                    <a:srgbClr val="475A8D">
                      <a:tint val="12000"/>
                      <a:satMod val="255000"/>
                    </a:srgb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cs typeface="Arial" pitchFamily="34" charset="0"/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7071520" y="5504015"/>
            <a:ext cx="328936" cy="40011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ar-EG" sz="2000" b="1" dirty="0">
                <a:ln w="1905"/>
                <a:gradFill>
                  <a:gsLst>
                    <a:gs pos="0">
                      <a:srgbClr val="475A8D">
                        <a:shade val="20000"/>
                        <a:satMod val="200000"/>
                      </a:srgbClr>
                    </a:gs>
                    <a:gs pos="78000">
                      <a:srgbClr val="475A8D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475A8D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7</a:t>
            </a:r>
            <a:endParaRPr lang="en-US" sz="2800" b="1" dirty="0">
              <a:ln w="1905"/>
              <a:gradFill>
                <a:gsLst>
                  <a:gs pos="0">
                    <a:srgbClr val="475A8D">
                      <a:shade val="20000"/>
                      <a:satMod val="200000"/>
                    </a:srgbClr>
                  </a:gs>
                  <a:gs pos="78000">
                    <a:srgbClr val="475A8D">
                      <a:tint val="90000"/>
                      <a:shade val="89000"/>
                      <a:satMod val="220000"/>
                    </a:srgbClr>
                  </a:gs>
                  <a:gs pos="100000">
                    <a:srgbClr val="475A8D">
                      <a:tint val="12000"/>
                      <a:satMod val="255000"/>
                    </a:srgb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cs typeface="Arial" pitchFamily="34" charset="0"/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6588224" y="5504015"/>
            <a:ext cx="328936" cy="40011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ar-EG" sz="2000" b="1" dirty="0">
                <a:ln w="1905"/>
                <a:gradFill>
                  <a:gsLst>
                    <a:gs pos="0">
                      <a:srgbClr val="475A8D">
                        <a:shade val="20000"/>
                        <a:satMod val="200000"/>
                      </a:srgbClr>
                    </a:gs>
                    <a:gs pos="78000">
                      <a:srgbClr val="475A8D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475A8D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2</a:t>
            </a:r>
            <a:endParaRPr lang="en-US" sz="2800" b="1" dirty="0">
              <a:ln w="1905"/>
              <a:gradFill>
                <a:gsLst>
                  <a:gs pos="0">
                    <a:srgbClr val="475A8D">
                      <a:shade val="20000"/>
                      <a:satMod val="200000"/>
                    </a:srgbClr>
                  </a:gs>
                  <a:gs pos="78000">
                    <a:srgbClr val="475A8D">
                      <a:tint val="90000"/>
                      <a:shade val="89000"/>
                      <a:satMod val="220000"/>
                    </a:srgbClr>
                  </a:gs>
                  <a:gs pos="100000">
                    <a:srgbClr val="475A8D">
                      <a:tint val="12000"/>
                      <a:satMod val="255000"/>
                    </a:srgb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cs typeface="Arial" pitchFamily="34" charset="0"/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4670222" y="5518565"/>
            <a:ext cx="328936" cy="40011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ar-EG" sz="2000" b="1" dirty="0">
                <a:ln w="1905"/>
                <a:gradFill>
                  <a:gsLst>
                    <a:gs pos="0">
                      <a:srgbClr val="475A8D">
                        <a:shade val="20000"/>
                        <a:satMod val="200000"/>
                      </a:srgbClr>
                    </a:gs>
                    <a:gs pos="78000">
                      <a:srgbClr val="475A8D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475A8D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1</a:t>
            </a:r>
            <a:endParaRPr lang="en-US" sz="2800" b="1" dirty="0">
              <a:ln w="1905"/>
              <a:gradFill>
                <a:gsLst>
                  <a:gs pos="0">
                    <a:srgbClr val="475A8D">
                      <a:shade val="20000"/>
                      <a:satMod val="200000"/>
                    </a:srgbClr>
                  </a:gs>
                  <a:gs pos="78000">
                    <a:srgbClr val="475A8D">
                      <a:tint val="90000"/>
                      <a:shade val="89000"/>
                      <a:satMod val="220000"/>
                    </a:srgbClr>
                  </a:gs>
                  <a:gs pos="100000">
                    <a:srgbClr val="475A8D">
                      <a:tint val="12000"/>
                      <a:satMod val="255000"/>
                    </a:srgb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cs typeface="Arial" pitchFamily="34" charset="0"/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4173262" y="5518565"/>
            <a:ext cx="328936" cy="40011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ar-EG" sz="2000" b="1" dirty="0">
                <a:ln w="1905"/>
                <a:gradFill>
                  <a:gsLst>
                    <a:gs pos="0">
                      <a:srgbClr val="475A8D">
                        <a:shade val="20000"/>
                        <a:satMod val="200000"/>
                      </a:srgbClr>
                    </a:gs>
                    <a:gs pos="78000">
                      <a:srgbClr val="475A8D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475A8D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7</a:t>
            </a:r>
            <a:endParaRPr lang="en-US" sz="2800" b="1" dirty="0">
              <a:ln w="1905"/>
              <a:gradFill>
                <a:gsLst>
                  <a:gs pos="0">
                    <a:srgbClr val="475A8D">
                      <a:shade val="20000"/>
                      <a:satMod val="200000"/>
                    </a:srgbClr>
                  </a:gs>
                  <a:gs pos="78000">
                    <a:srgbClr val="475A8D">
                      <a:tint val="90000"/>
                      <a:shade val="89000"/>
                      <a:satMod val="220000"/>
                    </a:srgbClr>
                  </a:gs>
                  <a:gs pos="100000">
                    <a:srgbClr val="475A8D">
                      <a:tint val="12000"/>
                      <a:satMod val="255000"/>
                    </a:srgb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cs typeface="Arial" pitchFamily="34" charset="0"/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2245213" y="5504015"/>
            <a:ext cx="328936" cy="40011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ar-EG" sz="2000" b="1" dirty="0">
                <a:ln w="1905"/>
                <a:gradFill>
                  <a:gsLst>
                    <a:gs pos="0">
                      <a:srgbClr val="475A8D">
                        <a:shade val="20000"/>
                        <a:satMod val="200000"/>
                      </a:srgbClr>
                    </a:gs>
                    <a:gs pos="78000">
                      <a:srgbClr val="475A8D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475A8D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0</a:t>
            </a:r>
            <a:endParaRPr lang="en-US" sz="2800" b="1" dirty="0">
              <a:ln w="1905"/>
              <a:gradFill>
                <a:gsLst>
                  <a:gs pos="0">
                    <a:srgbClr val="475A8D">
                      <a:shade val="20000"/>
                      <a:satMod val="200000"/>
                    </a:srgbClr>
                  </a:gs>
                  <a:gs pos="78000">
                    <a:srgbClr val="475A8D">
                      <a:tint val="90000"/>
                      <a:shade val="89000"/>
                      <a:satMod val="220000"/>
                    </a:srgbClr>
                  </a:gs>
                  <a:gs pos="100000">
                    <a:srgbClr val="475A8D">
                      <a:tint val="12000"/>
                      <a:satMod val="255000"/>
                    </a:srgb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cs typeface="Arial" pitchFamily="34" charset="0"/>
            </a:endParaRPr>
          </a:p>
        </p:txBody>
      </p:sp>
      <p:sp>
        <p:nvSpPr>
          <p:cNvPr id="33" name="Rectangle 32"/>
          <p:cNvSpPr/>
          <p:nvPr/>
        </p:nvSpPr>
        <p:spPr>
          <a:xfrm>
            <a:off x="1794792" y="5504015"/>
            <a:ext cx="328936" cy="40011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ar-EG" sz="2000" b="1" dirty="0">
                <a:ln w="1905"/>
                <a:gradFill>
                  <a:gsLst>
                    <a:gs pos="0">
                      <a:srgbClr val="475A8D">
                        <a:shade val="20000"/>
                        <a:satMod val="200000"/>
                      </a:srgbClr>
                    </a:gs>
                    <a:gs pos="78000">
                      <a:srgbClr val="475A8D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475A8D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5</a:t>
            </a:r>
            <a:endParaRPr lang="en-US" sz="2800" b="1" dirty="0">
              <a:ln w="1905"/>
              <a:gradFill>
                <a:gsLst>
                  <a:gs pos="0">
                    <a:srgbClr val="475A8D">
                      <a:shade val="20000"/>
                      <a:satMod val="200000"/>
                    </a:srgbClr>
                  </a:gs>
                  <a:gs pos="78000">
                    <a:srgbClr val="475A8D">
                      <a:tint val="90000"/>
                      <a:shade val="89000"/>
                      <a:satMod val="220000"/>
                    </a:srgbClr>
                  </a:gs>
                  <a:gs pos="100000">
                    <a:srgbClr val="475A8D">
                      <a:tint val="12000"/>
                      <a:satMod val="255000"/>
                    </a:srgb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406580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2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2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7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 nodeType="clickPar">
                      <p:stCondLst>
                        <p:cond delay="indefinite"/>
                      </p:stCondLst>
                      <p:childTnLst>
                        <p:par>
                          <p:cTn id="5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2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 nodeType="clickPar">
                      <p:stCondLst>
                        <p:cond delay="indefinite"/>
                      </p:stCondLst>
                      <p:childTnLst>
                        <p:par>
                          <p:cTn id="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7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 nodeType="clickPar">
                      <p:stCondLst>
                        <p:cond delay="indefinite"/>
                      </p:stCondLst>
                      <p:childTnLst>
                        <p:par>
                          <p:cTn id="6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2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 nodeType="clickPar">
                      <p:stCondLst>
                        <p:cond delay="indefinite"/>
                      </p:stCondLst>
                      <p:childTnLst>
                        <p:par>
                          <p:cTn id="7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7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 nodeType="clickPar">
                      <p:stCondLst>
                        <p:cond delay="indefinite"/>
                      </p:stCondLst>
                      <p:childTnLst>
                        <p:par>
                          <p:cTn id="7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82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 nodeType="clickPar">
                      <p:stCondLst>
                        <p:cond delay="indefinite"/>
                      </p:stCondLst>
                      <p:childTnLst>
                        <p:par>
                          <p:cTn id="8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87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 nodeType="clickPar">
                      <p:stCondLst>
                        <p:cond delay="indefinite"/>
                      </p:stCondLst>
                      <p:childTnLst>
                        <p:par>
                          <p:cTn id="8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92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 nodeType="clickPar">
                      <p:stCondLst>
                        <p:cond delay="indefinite"/>
                      </p:stCondLst>
                      <p:childTnLst>
                        <p:par>
                          <p:cTn id="9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97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 nodeType="clickPar">
                      <p:stCondLst>
                        <p:cond delay="indefinite"/>
                      </p:stCondLst>
                      <p:childTnLst>
                        <p:par>
                          <p:cTn id="9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2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 nodeType="clickPar">
                      <p:stCondLst>
                        <p:cond delay="indefinite"/>
                      </p:stCondLst>
                      <p:childTnLst>
                        <p:par>
                          <p:cTn id="10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7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 nodeType="clickPar">
                      <p:stCondLst>
                        <p:cond delay="indefinite"/>
                      </p:stCondLst>
                      <p:childTnLst>
                        <p:par>
                          <p:cTn id="10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2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 nodeType="clickPar">
                      <p:stCondLst>
                        <p:cond delay="indefinite"/>
                      </p:stCondLst>
                      <p:childTnLst>
                        <p:par>
                          <p:cTn id="1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7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 nodeType="clickPar">
                      <p:stCondLst>
                        <p:cond delay="indefinite"/>
                      </p:stCondLst>
                      <p:childTnLst>
                        <p:par>
                          <p:cTn id="1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2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 nodeType="clickPar">
                      <p:stCondLst>
                        <p:cond delay="indefinite"/>
                      </p:stCondLst>
                      <p:childTnLst>
                        <p:par>
                          <p:cTn id="1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7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 nodeType="clickPar">
                      <p:stCondLst>
                        <p:cond delay="indefinite"/>
                      </p:stCondLst>
                      <p:childTnLst>
                        <p:par>
                          <p:cTn id="1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2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 nodeType="clickPar">
                      <p:stCondLst>
                        <p:cond delay="indefinite"/>
                      </p:stCondLst>
                      <p:childTnLst>
                        <p:par>
                          <p:cTn id="1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7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" fill="hold" nodeType="clickPar">
                      <p:stCondLst>
                        <p:cond delay="indefinite"/>
                      </p:stCondLst>
                      <p:childTnLst>
                        <p:par>
                          <p:cTn id="1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2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3666" name="Picture 1" descr="Ryadhyat 2 1 T.pdf - Adobe Reader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555" t="57887" r="33810" b="10860"/>
          <a:stretch>
            <a:fillRect/>
          </a:stretch>
        </p:blipFill>
        <p:spPr bwMode="auto">
          <a:xfrm>
            <a:off x="1366838" y="1052513"/>
            <a:ext cx="7396162" cy="4062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/>
          <p:cNvSpPr/>
          <p:nvPr/>
        </p:nvSpPr>
        <p:spPr>
          <a:xfrm>
            <a:off x="6372200" y="3429000"/>
            <a:ext cx="386644" cy="5232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ar-EG" sz="2800" b="1" dirty="0">
                <a:ln w="1905"/>
                <a:gradFill>
                  <a:gsLst>
                    <a:gs pos="0">
                      <a:srgbClr val="475A8D">
                        <a:shade val="20000"/>
                        <a:satMod val="200000"/>
                      </a:srgbClr>
                    </a:gs>
                    <a:gs pos="78000">
                      <a:srgbClr val="475A8D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475A8D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6</a:t>
            </a:r>
            <a:endParaRPr lang="en-US" sz="2800" b="1" dirty="0">
              <a:ln w="1905"/>
              <a:gradFill>
                <a:gsLst>
                  <a:gs pos="0">
                    <a:srgbClr val="475A8D">
                      <a:shade val="20000"/>
                      <a:satMod val="200000"/>
                    </a:srgbClr>
                  </a:gs>
                  <a:gs pos="78000">
                    <a:srgbClr val="475A8D">
                      <a:tint val="90000"/>
                      <a:shade val="89000"/>
                      <a:satMod val="220000"/>
                    </a:srgbClr>
                  </a:gs>
                  <a:gs pos="100000">
                    <a:srgbClr val="475A8D">
                      <a:tint val="12000"/>
                      <a:satMod val="255000"/>
                    </a:srgb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003760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4690" name="Picture 1" descr="Ryadhyat 2 1 T.pdf - Adobe Reader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622" t="43175" r="13071" b="32698"/>
          <a:stretch>
            <a:fillRect/>
          </a:stretch>
        </p:blipFill>
        <p:spPr bwMode="auto">
          <a:xfrm>
            <a:off x="8478838" y="404813"/>
            <a:ext cx="665162" cy="5621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4691" name="Picture 2" descr="Ryadhyat 2 1 T.pdf - Adobe Reader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984" t="71449" r="32539" b="11154"/>
          <a:stretch>
            <a:fillRect/>
          </a:stretch>
        </p:blipFill>
        <p:spPr bwMode="auto">
          <a:xfrm>
            <a:off x="1050925" y="0"/>
            <a:ext cx="7410450" cy="227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4692" name="Picture 3" descr="Ryadhyat 2 1 T.pdf - Adobe Reader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078" t="21916" r="34126" b="48599"/>
          <a:stretch>
            <a:fillRect/>
          </a:stretch>
        </p:blipFill>
        <p:spPr bwMode="auto">
          <a:xfrm>
            <a:off x="1112838" y="2276475"/>
            <a:ext cx="7275512" cy="3749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/>
          <p:nvPr/>
        </p:nvSpPr>
        <p:spPr>
          <a:xfrm>
            <a:off x="6444335" y="868650"/>
            <a:ext cx="328936" cy="40011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ar-EG" sz="2000" b="1" dirty="0">
                <a:ln w="1905"/>
                <a:gradFill>
                  <a:gsLst>
                    <a:gs pos="0">
                      <a:srgbClr val="475A8D">
                        <a:shade val="20000"/>
                        <a:satMod val="200000"/>
                      </a:srgbClr>
                    </a:gs>
                    <a:gs pos="78000">
                      <a:srgbClr val="475A8D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475A8D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2</a:t>
            </a:r>
            <a:endParaRPr lang="en-US" sz="2000" b="1" dirty="0">
              <a:ln w="1905"/>
              <a:gradFill>
                <a:gsLst>
                  <a:gs pos="0">
                    <a:srgbClr val="475A8D">
                      <a:shade val="20000"/>
                      <a:satMod val="200000"/>
                    </a:srgbClr>
                  </a:gs>
                  <a:gs pos="78000">
                    <a:srgbClr val="475A8D">
                      <a:tint val="90000"/>
                      <a:shade val="89000"/>
                      <a:satMod val="220000"/>
                    </a:srgbClr>
                  </a:gs>
                  <a:gs pos="100000">
                    <a:srgbClr val="475A8D">
                      <a:tint val="12000"/>
                      <a:satMod val="255000"/>
                    </a:srgb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cs typeface="Arial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6876129" y="831429"/>
            <a:ext cx="473206" cy="40011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ar-EG" sz="2000" b="1" dirty="0">
                <a:ln w="1905"/>
                <a:gradFill>
                  <a:gsLst>
                    <a:gs pos="0">
                      <a:srgbClr val="475A8D">
                        <a:shade val="20000"/>
                        <a:satMod val="200000"/>
                      </a:srgbClr>
                    </a:gs>
                    <a:gs pos="78000">
                      <a:srgbClr val="475A8D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475A8D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15</a:t>
            </a:r>
            <a:endParaRPr lang="en-US" sz="2000" b="1" dirty="0">
              <a:ln w="1905"/>
              <a:gradFill>
                <a:gsLst>
                  <a:gs pos="0">
                    <a:srgbClr val="475A8D">
                      <a:shade val="20000"/>
                      <a:satMod val="200000"/>
                    </a:srgbClr>
                  </a:gs>
                  <a:gs pos="78000">
                    <a:srgbClr val="475A8D">
                      <a:tint val="90000"/>
                      <a:shade val="89000"/>
                      <a:satMod val="220000"/>
                    </a:srgbClr>
                  </a:gs>
                  <a:gs pos="100000">
                    <a:srgbClr val="475A8D">
                      <a:tint val="12000"/>
                      <a:satMod val="255000"/>
                    </a:srgb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cs typeface="Arial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6996913" y="1700808"/>
            <a:ext cx="328936" cy="40011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ar-EG" sz="2000" b="1" dirty="0">
                <a:ln w="1905"/>
                <a:gradFill>
                  <a:gsLst>
                    <a:gs pos="0">
                      <a:srgbClr val="475A8D">
                        <a:shade val="20000"/>
                        <a:satMod val="200000"/>
                      </a:srgbClr>
                    </a:gs>
                    <a:gs pos="78000">
                      <a:srgbClr val="475A8D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475A8D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8</a:t>
            </a:r>
            <a:endParaRPr lang="en-US" sz="2000" b="1" dirty="0">
              <a:ln w="1905"/>
              <a:gradFill>
                <a:gsLst>
                  <a:gs pos="0">
                    <a:srgbClr val="475A8D">
                      <a:shade val="20000"/>
                      <a:satMod val="200000"/>
                    </a:srgbClr>
                  </a:gs>
                  <a:gs pos="78000">
                    <a:srgbClr val="475A8D">
                      <a:tint val="90000"/>
                      <a:shade val="89000"/>
                      <a:satMod val="220000"/>
                    </a:srgbClr>
                  </a:gs>
                  <a:gs pos="100000">
                    <a:srgbClr val="475A8D">
                      <a:tint val="12000"/>
                      <a:satMod val="255000"/>
                    </a:srgb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cs typeface="Arial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453949" y="1707130"/>
            <a:ext cx="328936" cy="40011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ar-EG" sz="2000" b="1" dirty="0">
                <a:ln w="1905"/>
                <a:gradFill>
                  <a:gsLst>
                    <a:gs pos="0">
                      <a:srgbClr val="475A8D">
                        <a:shade val="20000"/>
                        <a:satMod val="200000"/>
                      </a:srgbClr>
                    </a:gs>
                    <a:gs pos="78000">
                      <a:srgbClr val="475A8D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475A8D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1</a:t>
            </a:r>
            <a:endParaRPr lang="en-US" sz="2000" b="1" dirty="0">
              <a:ln w="1905"/>
              <a:gradFill>
                <a:gsLst>
                  <a:gs pos="0">
                    <a:srgbClr val="475A8D">
                      <a:shade val="20000"/>
                      <a:satMod val="200000"/>
                    </a:srgbClr>
                  </a:gs>
                  <a:gs pos="78000">
                    <a:srgbClr val="475A8D">
                      <a:tint val="90000"/>
                      <a:shade val="89000"/>
                      <a:satMod val="220000"/>
                    </a:srgbClr>
                  </a:gs>
                  <a:gs pos="100000">
                    <a:srgbClr val="475A8D">
                      <a:tint val="12000"/>
                      <a:satMod val="255000"/>
                    </a:srgb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cs typeface="Arial" pitchFamily="34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4466887" y="1707130"/>
            <a:ext cx="328936" cy="40011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ar-EG" sz="2000" b="1" dirty="0">
                <a:ln w="1905"/>
                <a:gradFill>
                  <a:gsLst>
                    <a:gs pos="0">
                      <a:srgbClr val="475A8D">
                        <a:shade val="20000"/>
                        <a:satMod val="200000"/>
                      </a:srgbClr>
                    </a:gs>
                    <a:gs pos="78000">
                      <a:srgbClr val="475A8D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475A8D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3</a:t>
            </a:r>
            <a:endParaRPr lang="en-US" sz="2000" b="1" dirty="0">
              <a:ln w="1905"/>
              <a:gradFill>
                <a:gsLst>
                  <a:gs pos="0">
                    <a:srgbClr val="475A8D">
                      <a:shade val="20000"/>
                      <a:satMod val="200000"/>
                    </a:srgbClr>
                  </a:gs>
                  <a:gs pos="78000">
                    <a:srgbClr val="475A8D">
                      <a:tint val="90000"/>
                      <a:shade val="89000"/>
                      <a:satMod val="220000"/>
                    </a:srgbClr>
                  </a:gs>
                  <a:gs pos="100000">
                    <a:srgbClr val="475A8D">
                      <a:tint val="12000"/>
                      <a:satMod val="255000"/>
                    </a:srgb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cs typeface="Arial" pitchFamily="34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995936" y="1707130"/>
            <a:ext cx="328936" cy="40011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ar-EG" sz="2000" b="1" dirty="0">
                <a:ln w="1905"/>
                <a:gradFill>
                  <a:gsLst>
                    <a:gs pos="0">
                      <a:srgbClr val="475A8D">
                        <a:shade val="20000"/>
                        <a:satMod val="200000"/>
                      </a:srgbClr>
                    </a:gs>
                    <a:gs pos="78000">
                      <a:srgbClr val="475A8D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475A8D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2</a:t>
            </a:r>
            <a:endParaRPr lang="en-US" sz="2000" b="1" dirty="0">
              <a:ln w="1905"/>
              <a:gradFill>
                <a:gsLst>
                  <a:gs pos="0">
                    <a:srgbClr val="475A8D">
                      <a:shade val="20000"/>
                      <a:satMod val="200000"/>
                    </a:srgbClr>
                  </a:gs>
                  <a:gs pos="78000">
                    <a:srgbClr val="475A8D">
                      <a:tint val="90000"/>
                      <a:shade val="89000"/>
                      <a:satMod val="220000"/>
                    </a:srgbClr>
                  </a:gs>
                  <a:gs pos="100000">
                    <a:srgbClr val="475A8D">
                      <a:tint val="12000"/>
                      <a:satMod val="255000"/>
                    </a:srgb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cs typeface="Arial" pitchFamily="34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1835696" y="868650"/>
            <a:ext cx="473206" cy="40011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ar-EG" sz="2000" b="1" dirty="0">
                <a:ln w="1905"/>
                <a:gradFill>
                  <a:gsLst>
                    <a:gs pos="0">
                      <a:srgbClr val="475A8D">
                        <a:shade val="20000"/>
                        <a:satMod val="200000"/>
                      </a:srgbClr>
                    </a:gs>
                    <a:gs pos="78000">
                      <a:srgbClr val="475A8D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475A8D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11</a:t>
            </a:r>
            <a:endParaRPr lang="en-US" sz="2000" b="1" dirty="0">
              <a:ln w="1905"/>
              <a:gradFill>
                <a:gsLst>
                  <a:gs pos="0">
                    <a:srgbClr val="475A8D">
                      <a:shade val="20000"/>
                      <a:satMod val="200000"/>
                    </a:srgbClr>
                  </a:gs>
                  <a:gs pos="78000">
                    <a:srgbClr val="475A8D">
                      <a:tint val="90000"/>
                      <a:shade val="89000"/>
                      <a:satMod val="220000"/>
                    </a:srgbClr>
                  </a:gs>
                  <a:gs pos="100000">
                    <a:srgbClr val="475A8D">
                      <a:tint val="12000"/>
                      <a:satMod val="255000"/>
                    </a:srgb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cs typeface="Arial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1331640" y="808722"/>
            <a:ext cx="328936" cy="40011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ar-EG" sz="2000" b="1" dirty="0">
                <a:ln w="1905"/>
                <a:gradFill>
                  <a:gsLst>
                    <a:gs pos="0">
                      <a:srgbClr val="475A8D">
                        <a:shade val="20000"/>
                        <a:satMod val="200000"/>
                      </a:srgbClr>
                    </a:gs>
                    <a:gs pos="78000">
                      <a:srgbClr val="475A8D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475A8D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3</a:t>
            </a:r>
            <a:endParaRPr lang="en-US" sz="2000" b="1" dirty="0">
              <a:ln w="1905"/>
              <a:gradFill>
                <a:gsLst>
                  <a:gs pos="0">
                    <a:srgbClr val="475A8D">
                      <a:shade val="20000"/>
                      <a:satMod val="200000"/>
                    </a:srgbClr>
                  </a:gs>
                  <a:gs pos="78000">
                    <a:srgbClr val="475A8D">
                      <a:tint val="90000"/>
                      <a:shade val="89000"/>
                      <a:satMod val="220000"/>
                    </a:srgbClr>
                  </a:gs>
                  <a:gs pos="100000">
                    <a:srgbClr val="475A8D">
                      <a:tint val="12000"/>
                      <a:satMod val="255000"/>
                    </a:srgb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cs typeface="Arial" pitchFamily="34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1907831" y="1707130"/>
            <a:ext cx="328936" cy="40011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ar-EG" sz="2000" b="1" dirty="0">
                <a:ln w="1905"/>
                <a:gradFill>
                  <a:gsLst>
                    <a:gs pos="0">
                      <a:srgbClr val="475A8D">
                        <a:shade val="20000"/>
                        <a:satMod val="200000"/>
                      </a:srgbClr>
                    </a:gs>
                    <a:gs pos="78000">
                      <a:srgbClr val="475A8D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475A8D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5</a:t>
            </a:r>
            <a:endParaRPr lang="en-US" sz="2000" b="1" dirty="0">
              <a:ln w="1905"/>
              <a:gradFill>
                <a:gsLst>
                  <a:gs pos="0">
                    <a:srgbClr val="475A8D">
                      <a:shade val="20000"/>
                      <a:satMod val="200000"/>
                    </a:srgbClr>
                  </a:gs>
                  <a:gs pos="78000">
                    <a:srgbClr val="475A8D">
                      <a:tint val="90000"/>
                      <a:shade val="89000"/>
                      <a:satMod val="220000"/>
                    </a:srgbClr>
                  </a:gs>
                  <a:gs pos="100000">
                    <a:srgbClr val="475A8D">
                      <a:tint val="12000"/>
                      <a:satMod val="255000"/>
                    </a:srgb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cs typeface="Arial" pitchFamily="34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1331640" y="1707130"/>
            <a:ext cx="328936" cy="40011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ar-EG" sz="2000" b="1" dirty="0">
                <a:ln w="1905"/>
                <a:gradFill>
                  <a:gsLst>
                    <a:gs pos="0">
                      <a:srgbClr val="475A8D">
                        <a:shade val="20000"/>
                        <a:satMod val="200000"/>
                      </a:srgbClr>
                    </a:gs>
                    <a:gs pos="78000">
                      <a:srgbClr val="475A8D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475A8D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2</a:t>
            </a:r>
            <a:endParaRPr lang="en-US" sz="2000" b="1" dirty="0">
              <a:ln w="1905"/>
              <a:gradFill>
                <a:gsLst>
                  <a:gs pos="0">
                    <a:srgbClr val="475A8D">
                      <a:shade val="20000"/>
                      <a:satMod val="200000"/>
                    </a:srgbClr>
                  </a:gs>
                  <a:gs pos="78000">
                    <a:srgbClr val="475A8D">
                      <a:tint val="90000"/>
                      <a:shade val="89000"/>
                      <a:satMod val="220000"/>
                    </a:srgbClr>
                  </a:gs>
                  <a:gs pos="100000">
                    <a:srgbClr val="475A8D">
                      <a:tint val="12000"/>
                      <a:satMod val="255000"/>
                    </a:srgb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cs typeface="Arial" pitchFamily="34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6924778" y="3100898"/>
            <a:ext cx="473206" cy="40011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ar-EG" sz="2000" b="1" dirty="0">
                <a:ln w="1905"/>
                <a:gradFill>
                  <a:gsLst>
                    <a:gs pos="0">
                      <a:srgbClr val="475A8D">
                        <a:shade val="20000"/>
                        <a:satMod val="200000"/>
                      </a:srgbClr>
                    </a:gs>
                    <a:gs pos="78000">
                      <a:srgbClr val="475A8D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475A8D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10</a:t>
            </a:r>
            <a:endParaRPr lang="en-US" sz="2000" b="1" dirty="0">
              <a:ln w="1905"/>
              <a:gradFill>
                <a:gsLst>
                  <a:gs pos="0">
                    <a:srgbClr val="475A8D">
                      <a:shade val="20000"/>
                      <a:satMod val="200000"/>
                    </a:srgbClr>
                  </a:gs>
                  <a:gs pos="78000">
                    <a:srgbClr val="475A8D">
                      <a:tint val="90000"/>
                      <a:shade val="89000"/>
                      <a:satMod val="220000"/>
                    </a:srgbClr>
                  </a:gs>
                  <a:gs pos="100000">
                    <a:srgbClr val="475A8D">
                      <a:tint val="12000"/>
                      <a:satMod val="255000"/>
                    </a:srgb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cs typeface="Arial" pitchFamily="34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6547193" y="3134073"/>
            <a:ext cx="328936" cy="40011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ar-EG" sz="2000" b="1" dirty="0">
                <a:ln w="1905"/>
                <a:gradFill>
                  <a:gsLst>
                    <a:gs pos="0">
                      <a:srgbClr val="475A8D">
                        <a:shade val="20000"/>
                        <a:satMod val="200000"/>
                      </a:srgbClr>
                    </a:gs>
                    <a:gs pos="78000">
                      <a:srgbClr val="475A8D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475A8D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4</a:t>
            </a:r>
            <a:endParaRPr lang="en-US" sz="2000" b="1" dirty="0">
              <a:ln w="1905"/>
              <a:gradFill>
                <a:gsLst>
                  <a:gs pos="0">
                    <a:srgbClr val="475A8D">
                      <a:shade val="20000"/>
                      <a:satMod val="200000"/>
                    </a:srgbClr>
                  </a:gs>
                  <a:gs pos="78000">
                    <a:srgbClr val="475A8D">
                      <a:tint val="90000"/>
                      <a:shade val="89000"/>
                      <a:satMod val="220000"/>
                    </a:srgbClr>
                  </a:gs>
                  <a:gs pos="100000">
                    <a:srgbClr val="475A8D">
                      <a:tint val="12000"/>
                      <a:satMod val="255000"/>
                    </a:srgb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cs typeface="Arial" pitchFamily="34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6886342" y="5596620"/>
            <a:ext cx="328936" cy="40011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ar-EG" sz="2000" b="1" dirty="0">
                <a:ln w="1905"/>
                <a:gradFill>
                  <a:gsLst>
                    <a:gs pos="0">
                      <a:srgbClr val="475A8D">
                        <a:shade val="20000"/>
                        <a:satMod val="200000"/>
                      </a:srgbClr>
                    </a:gs>
                    <a:gs pos="78000">
                      <a:srgbClr val="475A8D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475A8D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7</a:t>
            </a:r>
            <a:endParaRPr lang="en-US" sz="2000" b="1" dirty="0">
              <a:ln w="1905"/>
              <a:gradFill>
                <a:gsLst>
                  <a:gs pos="0">
                    <a:srgbClr val="475A8D">
                      <a:shade val="20000"/>
                      <a:satMod val="200000"/>
                    </a:srgbClr>
                  </a:gs>
                  <a:gs pos="78000">
                    <a:srgbClr val="475A8D">
                      <a:tint val="90000"/>
                      <a:shade val="89000"/>
                      <a:satMod val="220000"/>
                    </a:srgbClr>
                  </a:gs>
                  <a:gs pos="100000">
                    <a:srgbClr val="475A8D">
                      <a:tint val="12000"/>
                      <a:satMod val="255000"/>
                    </a:srgb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cs typeface="Arial" pitchFamily="34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6543551" y="3951817"/>
            <a:ext cx="328936" cy="40011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ar-EG" sz="2000" b="1" dirty="0">
                <a:ln w="1905"/>
                <a:gradFill>
                  <a:gsLst>
                    <a:gs pos="0">
                      <a:srgbClr val="475A8D">
                        <a:shade val="20000"/>
                        <a:satMod val="200000"/>
                      </a:srgbClr>
                    </a:gs>
                    <a:gs pos="78000">
                      <a:srgbClr val="475A8D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475A8D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2</a:t>
            </a:r>
            <a:endParaRPr lang="en-US" sz="2000" b="1" dirty="0">
              <a:ln w="1905"/>
              <a:gradFill>
                <a:gsLst>
                  <a:gs pos="0">
                    <a:srgbClr val="475A8D">
                      <a:shade val="20000"/>
                      <a:satMod val="200000"/>
                    </a:srgbClr>
                  </a:gs>
                  <a:gs pos="78000">
                    <a:srgbClr val="475A8D">
                      <a:tint val="90000"/>
                      <a:shade val="89000"/>
                      <a:satMod val="220000"/>
                    </a:srgbClr>
                  </a:gs>
                  <a:gs pos="100000">
                    <a:srgbClr val="475A8D">
                      <a:tint val="12000"/>
                      <a:satMod val="255000"/>
                    </a:srgb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cs typeface="Arial" pitchFamily="34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4530842" y="3068960"/>
            <a:ext cx="473206" cy="40011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ar-EG" sz="2000" b="1" dirty="0">
                <a:ln w="1905"/>
                <a:gradFill>
                  <a:gsLst>
                    <a:gs pos="0">
                      <a:srgbClr val="475A8D">
                        <a:shade val="20000"/>
                        <a:satMod val="200000"/>
                      </a:srgbClr>
                    </a:gs>
                    <a:gs pos="78000">
                      <a:srgbClr val="475A8D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475A8D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12</a:t>
            </a:r>
            <a:endParaRPr lang="en-US" sz="2000" b="1" dirty="0">
              <a:ln w="1905"/>
              <a:gradFill>
                <a:gsLst>
                  <a:gs pos="0">
                    <a:srgbClr val="475A8D">
                      <a:shade val="20000"/>
                      <a:satMod val="200000"/>
                    </a:srgbClr>
                  </a:gs>
                  <a:gs pos="78000">
                    <a:srgbClr val="475A8D">
                      <a:tint val="90000"/>
                      <a:shade val="89000"/>
                      <a:satMod val="220000"/>
                    </a:srgbClr>
                  </a:gs>
                  <a:gs pos="100000">
                    <a:srgbClr val="475A8D">
                      <a:tint val="12000"/>
                      <a:satMod val="255000"/>
                    </a:srgb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cs typeface="Arial" pitchFamily="34" charset="0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4099048" y="3140968"/>
            <a:ext cx="328936" cy="40011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ar-EG" sz="2000" b="1" dirty="0">
                <a:ln w="1905"/>
                <a:gradFill>
                  <a:gsLst>
                    <a:gs pos="0">
                      <a:srgbClr val="475A8D">
                        <a:shade val="20000"/>
                        <a:satMod val="200000"/>
                      </a:srgbClr>
                    </a:gs>
                    <a:gs pos="78000">
                      <a:srgbClr val="475A8D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475A8D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7</a:t>
            </a:r>
            <a:endParaRPr lang="en-US" sz="2000" b="1" dirty="0">
              <a:ln w="1905"/>
              <a:gradFill>
                <a:gsLst>
                  <a:gs pos="0">
                    <a:srgbClr val="475A8D">
                      <a:shade val="20000"/>
                      <a:satMod val="200000"/>
                    </a:srgbClr>
                  </a:gs>
                  <a:gs pos="78000">
                    <a:srgbClr val="475A8D">
                      <a:tint val="90000"/>
                      <a:shade val="89000"/>
                      <a:satMod val="220000"/>
                    </a:srgbClr>
                  </a:gs>
                  <a:gs pos="100000">
                    <a:srgbClr val="475A8D">
                      <a:tint val="12000"/>
                      <a:satMod val="255000"/>
                    </a:srgb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cs typeface="Arial" pitchFamily="34" charset="0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4602977" y="4037002"/>
            <a:ext cx="328936" cy="40011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ar-EG" sz="2000" b="1" dirty="0">
                <a:ln w="1905"/>
                <a:gradFill>
                  <a:gsLst>
                    <a:gs pos="0">
                      <a:srgbClr val="475A8D">
                        <a:shade val="20000"/>
                        <a:satMod val="200000"/>
                      </a:srgbClr>
                    </a:gs>
                    <a:gs pos="78000">
                      <a:srgbClr val="475A8D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475A8D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5</a:t>
            </a:r>
            <a:endParaRPr lang="en-US" sz="2000" b="1" dirty="0">
              <a:ln w="1905"/>
              <a:gradFill>
                <a:gsLst>
                  <a:gs pos="0">
                    <a:srgbClr val="475A8D">
                      <a:shade val="20000"/>
                      <a:satMod val="200000"/>
                    </a:srgbClr>
                  </a:gs>
                  <a:gs pos="78000">
                    <a:srgbClr val="475A8D">
                      <a:tint val="90000"/>
                      <a:shade val="89000"/>
                      <a:satMod val="220000"/>
                    </a:srgbClr>
                  </a:gs>
                  <a:gs pos="100000">
                    <a:srgbClr val="475A8D">
                      <a:tint val="12000"/>
                      <a:satMod val="255000"/>
                    </a:srgb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cs typeface="Arial" pitchFamily="34" charset="0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4160404" y="4018228"/>
            <a:ext cx="328936" cy="40011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ar-EG" sz="2000" b="1" dirty="0">
                <a:ln w="1905"/>
                <a:gradFill>
                  <a:gsLst>
                    <a:gs pos="0">
                      <a:srgbClr val="475A8D">
                        <a:shade val="20000"/>
                        <a:satMod val="200000"/>
                      </a:srgbClr>
                    </a:gs>
                    <a:gs pos="78000">
                      <a:srgbClr val="475A8D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475A8D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4</a:t>
            </a:r>
            <a:endParaRPr lang="en-US" sz="2000" b="1" dirty="0">
              <a:ln w="1905"/>
              <a:gradFill>
                <a:gsLst>
                  <a:gs pos="0">
                    <a:srgbClr val="475A8D">
                      <a:shade val="20000"/>
                      <a:satMod val="200000"/>
                    </a:srgbClr>
                  </a:gs>
                  <a:gs pos="78000">
                    <a:srgbClr val="475A8D">
                      <a:tint val="90000"/>
                      <a:shade val="89000"/>
                      <a:satMod val="220000"/>
                    </a:srgbClr>
                  </a:gs>
                  <a:gs pos="100000">
                    <a:srgbClr val="475A8D">
                      <a:tint val="12000"/>
                      <a:satMod val="255000"/>
                    </a:srgb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cs typeface="Arial" pitchFamily="34" charset="0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2154578" y="3068960"/>
            <a:ext cx="473206" cy="40011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ar-EG" sz="2000" b="1" dirty="0">
                <a:ln w="1905"/>
                <a:gradFill>
                  <a:gsLst>
                    <a:gs pos="0">
                      <a:srgbClr val="475A8D">
                        <a:shade val="20000"/>
                        <a:satMod val="200000"/>
                      </a:srgbClr>
                    </a:gs>
                    <a:gs pos="78000">
                      <a:srgbClr val="475A8D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475A8D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17</a:t>
            </a:r>
            <a:endParaRPr lang="en-US" sz="2000" b="1" dirty="0">
              <a:ln w="1905"/>
              <a:gradFill>
                <a:gsLst>
                  <a:gs pos="0">
                    <a:srgbClr val="475A8D">
                      <a:shade val="20000"/>
                      <a:satMod val="200000"/>
                    </a:srgbClr>
                  </a:gs>
                  <a:gs pos="78000">
                    <a:srgbClr val="475A8D">
                      <a:tint val="90000"/>
                      <a:shade val="89000"/>
                      <a:satMod val="220000"/>
                    </a:srgbClr>
                  </a:gs>
                  <a:gs pos="100000">
                    <a:srgbClr val="475A8D">
                      <a:tint val="12000"/>
                      <a:satMod val="255000"/>
                    </a:srgb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cs typeface="Arial" pitchFamily="34" charset="0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1722784" y="3100898"/>
            <a:ext cx="328936" cy="40011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ar-EG" sz="2000" b="1" dirty="0">
                <a:ln w="1905"/>
                <a:gradFill>
                  <a:gsLst>
                    <a:gs pos="0">
                      <a:srgbClr val="475A8D">
                        <a:shade val="20000"/>
                        <a:satMod val="200000"/>
                      </a:srgbClr>
                    </a:gs>
                    <a:gs pos="78000">
                      <a:srgbClr val="475A8D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475A8D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2</a:t>
            </a:r>
            <a:endParaRPr lang="en-US" sz="2000" b="1" dirty="0">
              <a:ln w="1905"/>
              <a:gradFill>
                <a:gsLst>
                  <a:gs pos="0">
                    <a:srgbClr val="475A8D">
                      <a:shade val="20000"/>
                      <a:satMod val="200000"/>
                    </a:srgbClr>
                  </a:gs>
                  <a:gs pos="78000">
                    <a:srgbClr val="475A8D">
                      <a:tint val="90000"/>
                      <a:shade val="89000"/>
                      <a:satMod val="220000"/>
                    </a:srgbClr>
                  </a:gs>
                  <a:gs pos="100000">
                    <a:srgbClr val="475A8D">
                      <a:tint val="12000"/>
                      <a:satMod val="255000"/>
                    </a:srgb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cs typeface="Arial" pitchFamily="34" charset="0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2226713" y="3978487"/>
            <a:ext cx="328936" cy="40011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ar-EG" sz="2000" b="1" dirty="0">
                <a:ln w="1905"/>
                <a:gradFill>
                  <a:gsLst>
                    <a:gs pos="0">
                      <a:srgbClr val="475A8D">
                        <a:shade val="20000"/>
                        <a:satMod val="200000"/>
                      </a:srgbClr>
                    </a:gs>
                    <a:gs pos="78000">
                      <a:srgbClr val="475A8D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475A8D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8</a:t>
            </a:r>
            <a:endParaRPr lang="en-US" sz="2000" b="1" dirty="0">
              <a:ln w="1905"/>
              <a:gradFill>
                <a:gsLst>
                  <a:gs pos="0">
                    <a:srgbClr val="475A8D">
                      <a:shade val="20000"/>
                      <a:satMod val="200000"/>
                    </a:srgbClr>
                  </a:gs>
                  <a:gs pos="78000">
                    <a:srgbClr val="475A8D">
                      <a:tint val="90000"/>
                      <a:shade val="89000"/>
                      <a:satMod val="220000"/>
                    </a:srgbClr>
                  </a:gs>
                  <a:gs pos="100000">
                    <a:srgbClr val="475A8D">
                      <a:tint val="12000"/>
                      <a:satMod val="255000"/>
                    </a:srgb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cs typeface="Arial" pitchFamily="34" charset="0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6331296" y="4653136"/>
            <a:ext cx="328936" cy="40011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ar-EG" sz="2000" b="1" dirty="0">
                <a:ln w="1905"/>
                <a:gradFill>
                  <a:gsLst>
                    <a:gs pos="0">
                      <a:srgbClr val="475A8D">
                        <a:shade val="20000"/>
                        <a:satMod val="200000"/>
                      </a:srgbClr>
                    </a:gs>
                    <a:gs pos="78000">
                      <a:srgbClr val="475A8D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475A8D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1</a:t>
            </a:r>
            <a:endParaRPr lang="en-US" sz="2000" b="1" dirty="0">
              <a:ln w="1905"/>
              <a:gradFill>
                <a:gsLst>
                  <a:gs pos="0">
                    <a:srgbClr val="475A8D">
                      <a:shade val="20000"/>
                      <a:satMod val="200000"/>
                    </a:srgbClr>
                  </a:gs>
                  <a:gs pos="78000">
                    <a:srgbClr val="475A8D">
                      <a:tint val="90000"/>
                      <a:shade val="89000"/>
                      <a:satMod val="220000"/>
                    </a:srgbClr>
                  </a:gs>
                  <a:gs pos="100000">
                    <a:srgbClr val="475A8D">
                      <a:tint val="12000"/>
                      <a:satMod val="255000"/>
                    </a:srgb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cs typeface="Arial" pitchFamily="34" charset="0"/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4499992" y="4653136"/>
            <a:ext cx="473206" cy="40011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ar-EG" sz="2000" b="1" dirty="0">
                <a:ln w="1905"/>
                <a:gradFill>
                  <a:gsLst>
                    <a:gs pos="0">
                      <a:srgbClr val="475A8D">
                        <a:shade val="20000"/>
                        <a:satMod val="200000"/>
                      </a:srgbClr>
                    </a:gs>
                    <a:gs pos="78000">
                      <a:srgbClr val="475A8D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475A8D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14</a:t>
            </a:r>
            <a:endParaRPr lang="en-US" sz="2000" b="1" dirty="0">
              <a:ln w="1905"/>
              <a:gradFill>
                <a:gsLst>
                  <a:gs pos="0">
                    <a:srgbClr val="475A8D">
                      <a:shade val="20000"/>
                      <a:satMod val="200000"/>
                    </a:srgbClr>
                  </a:gs>
                  <a:gs pos="78000">
                    <a:srgbClr val="475A8D">
                      <a:tint val="90000"/>
                      <a:shade val="89000"/>
                      <a:satMod val="220000"/>
                    </a:srgbClr>
                  </a:gs>
                  <a:gs pos="100000">
                    <a:srgbClr val="475A8D">
                      <a:tint val="12000"/>
                      <a:satMod val="255000"/>
                    </a:srgb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cs typeface="Arial" pitchFamily="34" charset="0"/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4099048" y="4653136"/>
            <a:ext cx="328936" cy="40011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ar-EG" sz="2000" b="1" dirty="0">
                <a:ln w="1905"/>
                <a:gradFill>
                  <a:gsLst>
                    <a:gs pos="0">
                      <a:srgbClr val="475A8D">
                        <a:shade val="20000"/>
                        <a:satMod val="200000"/>
                      </a:srgbClr>
                    </a:gs>
                    <a:gs pos="78000">
                      <a:srgbClr val="475A8D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475A8D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6</a:t>
            </a:r>
            <a:endParaRPr lang="en-US" sz="2000" b="1" dirty="0">
              <a:ln w="1905"/>
              <a:gradFill>
                <a:gsLst>
                  <a:gs pos="0">
                    <a:srgbClr val="475A8D">
                      <a:shade val="20000"/>
                      <a:satMod val="200000"/>
                    </a:srgbClr>
                  </a:gs>
                  <a:gs pos="78000">
                    <a:srgbClr val="475A8D">
                      <a:tint val="90000"/>
                      <a:shade val="89000"/>
                      <a:satMod val="220000"/>
                    </a:srgbClr>
                  </a:gs>
                  <a:gs pos="100000">
                    <a:srgbClr val="475A8D">
                      <a:tint val="12000"/>
                      <a:satMod val="255000"/>
                    </a:srgb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cs typeface="Arial" pitchFamily="34" charset="0"/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4621072" y="5529524"/>
            <a:ext cx="328936" cy="40011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ar-EG" sz="2000" b="1" dirty="0">
                <a:ln w="1905"/>
                <a:gradFill>
                  <a:gsLst>
                    <a:gs pos="0">
                      <a:srgbClr val="475A8D">
                        <a:shade val="20000"/>
                        <a:satMod val="200000"/>
                      </a:srgbClr>
                    </a:gs>
                    <a:gs pos="78000">
                      <a:srgbClr val="475A8D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475A8D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6</a:t>
            </a:r>
            <a:endParaRPr lang="en-US" sz="2000" b="1" dirty="0">
              <a:ln w="1905"/>
              <a:gradFill>
                <a:gsLst>
                  <a:gs pos="0">
                    <a:srgbClr val="475A8D">
                      <a:shade val="20000"/>
                      <a:satMod val="200000"/>
                    </a:srgbClr>
                  </a:gs>
                  <a:gs pos="78000">
                    <a:srgbClr val="475A8D">
                      <a:tint val="90000"/>
                      <a:shade val="89000"/>
                      <a:satMod val="220000"/>
                    </a:srgbClr>
                  </a:gs>
                  <a:gs pos="100000">
                    <a:srgbClr val="475A8D">
                      <a:tint val="12000"/>
                      <a:satMod val="255000"/>
                    </a:srgb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cs typeface="Arial" pitchFamily="34" charset="0"/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4099048" y="5477162"/>
            <a:ext cx="328936" cy="40011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ar-EG" sz="2000" b="1" dirty="0">
                <a:ln w="1905"/>
                <a:gradFill>
                  <a:gsLst>
                    <a:gs pos="0">
                      <a:srgbClr val="475A8D">
                        <a:shade val="20000"/>
                        <a:satMod val="200000"/>
                      </a:srgbClr>
                    </a:gs>
                    <a:gs pos="78000">
                      <a:srgbClr val="475A8D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475A8D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5</a:t>
            </a:r>
            <a:endParaRPr lang="en-US" sz="2000" b="1" dirty="0">
              <a:ln w="1905"/>
              <a:gradFill>
                <a:gsLst>
                  <a:gs pos="0">
                    <a:srgbClr val="475A8D">
                      <a:shade val="20000"/>
                      <a:satMod val="200000"/>
                    </a:srgbClr>
                  </a:gs>
                  <a:gs pos="78000">
                    <a:srgbClr val="475A8D">
                      <a:tint val="90000"/>
                      <a:shade val="89000"/>
                      <a:satMod val="220000"/>
                    </a:srgbClr>
                  </a:gs>
                  <a:gs pos="100000">
                    <a:srgbClr val="475A8D">
                      <a:tint val="12000"/>
                      <a:satMod val="255000"/>
                    </a:srgb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cs typeface="Arial" pitchFamily="34" charset="0"/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2221511" y="5505970"/>
            <a:ext cx="328936" cy="40011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ar-EG" sz="2000" b="1" dirty="0">
                <a:ln w="1905"/>
                <a:gradFill>
                  <a:gsLst>
                    <a:gs pos="0">
                      <a:srgbClr val="475A8D">
                        <a:shade val="20000"/>
                        <a:satMod val="200000"/>
                      </a:srgbClr>
                    </a:gs>
                    <a:gs pos="78000">
                      <a:srgbClr val="475A8D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475A8D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3</a:t>
            </a:r>
            <a:endParaRPr lang="en-US" sz="2000" b="1" dirty="0">
              <a:ln w="1905"/>
              <a:gradFill>
                <a:gsLst>
                  <a:gs pos="0">
                    <a:srgbClr val="475A8D">
                      <a:shade val="20000"/>
                      <a:satMod val="200000"/>
                    </a:srgbClr>
                  </a:gs>
                  <a:gs pos="78000">
                    <a:srgbClr val="475A8D">
                      <a:tint val="90000"/>
                      <a:shade val="89000"/>
                      <a:satMod val="220000"/>
                    </a:srgbClr>
                  </a:gs>
                  <a:gs pos="100000">
                    <a:srgbClr val="475A8D">
                      <a:tint val="12000"/>
                      <a:satMod val="255000"/>
                    </a:srgb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cs typeface="Arial" pitchFamily="34" charset="0"/>
            </a:endParaRPr>
          </a:p>
        </p:txBody>
      </p:sp>
      <p:sp>
        <p:nvSpPr>
          <p:cNvPr id="33" name="Rectangle 32"/>
          <p:cNvSpPr/>
          <p:nvPr/>
        </p:nvSpPr>
        <p:spPr>
          <a:xfrm>
            <a:off x="1680726" y="5519250"/>
            <a:ext cx="328936" cy="40011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ar-EG" sz="2000" b="1" dirty="0">
                <a:ln w="1905"/>
                <a:gradFill>
                  <a:gsLst>
                    <a:gs pos="0">
                      <a:srgbClr val="475A8D">
                        <a:shade val="20000"/>
                        <a:satMod val="200000"/>
                      </a:srgbClr>
                    </a:gs>
                    <a:gs pos="78000">
                      <a:srgbClr val="475A8D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475A8D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2</a:t>
            </a:r>
            <a:endParaRPr lang="en-US" sz="2000" b="1" dirty="0">
              <a:ln w="1905"/>
              <a:gradFill>
                <a:gsLst>
                  <a:gs pos="0">
                    <a:srgbClr val="475A8D">
                      <a:shade val="20000"/>
                      <a:satMod val="200000"/>
                    </a:srgbClr>
                  </a:gs>
                  <a:gs pos="78000">
                    <a:srgbClr val="475A8D">
                      <a:tint val="90000"/>
                      <a:shade val="89000"/>
                      <a:satMod val="220000"/>
                    </a:srgbClr>
                  </a:gs>
                  <a:gs pos="100000">
                    <a:srgbClr val="475A8D">
                      <a:tint val="12000"/>
                      <a:satMod val="255000"/>
                    </a:srgb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417234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2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2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7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 nodeType="clickPar">
                      <p:stCondLst>
                        <p:cond delay="indefinite"/>
                      </p:stCondLst>
                      <p:childTnLst>
                        <p:par>
                          <p:cTn id="5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2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 nodeType="clickPar">
                      <p:stCondLst>
                        <p:cond delay="indefinite"/>
                      </p:stCondLst>
                      <p:childTnLst>
                        <p:par>
                          <p:cTn id="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7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 nodeType="clickPar">
                      <p:stCondLst>
                        <p:cond delay="indefinite"/>
                      </p:stCondLst>
                      <p:childTnLst>
                        <p:par>
                          <p:cTn id="6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2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 nodeType="clickPar">
                      <p:stCondLst>
                        <p:cond delay="indefinite"/>
                      </p:stCondLst>
                      <p:childTnLst>
                        <p:par>
                          <p:cTn id="7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7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 nodeType="clickPar">
                      <p:stCondLst>
                        <p:cond delay="indefinite"/>
                      </p:stCondLst>
                      <p:childTnLst>
                        <p:par>
                          <p:cTn id="7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82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 nodeType="clickPar">
                      <p:stCondLst>
                        <p:cond delay="indefinite"/>
                      </p:stCondLst>
                      <p:childTnLst>
                        <p:par>
                          <p:cTn id="8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87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 nodeType="clickPar">
                      <p:stCondLst>
                        <p:cond delay="indefinite"/>
                      </p:stCondLst>
                      <p:childTnLst>
                        <p:par>
                          <p:cTn id="8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92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 nodeType="clickPar">
                      <p:stCondLst>
                        <p:cond delay="indefinite"/>
                      </p:stCondLst>
                      <p:childTnLst>
                        <p:par>
                          <p:cTn id="9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97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 nodeType="clickPar">
                      <p:stCondLst>
                        <p:cond delay="indefinite"/>
                      </p:stCondLst>
                      <p:childTnLst>
                        <p:par>
                          <p:cTn id="9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2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 nodeType="clickPar">
                      <p:stCondLst>
                        <p:cond delay="indefinite"/>
                      </p:stCondLst>
                      <p:childTnLst>
                        <p:par>
                          <p:cTn id="10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7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 nodeType="clickPar">
                      <p:stCondLst>
                        <p:cond delay="indefinite"/>
                      </p:stCondLst>
                      <p:childTnLst>
                        <p:par>
                          <p:cTn id="10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2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 nodeType="clickPar">
                      <p:stCondLst>
                        <p:cond delay="indefinite"/>
                      </p:stCondLst>
                      <p:childTnLst>
                        <p:par>
                          <p:cTn id="1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7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 nodeType="clickPar">
                      <p:stCondLst>
                        <p:cond delay="indefinite"/>
                      </p:stCondLst>
                      <p:childTnLst>
                        <p:par>
                          <p:cTn id="1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2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 nodeType="clickPar">
                      <p:stCondLst>
                        <p:cond delay="indefinite"/>
                      </p:stCondLst>
                      <p:childTnLst>
                        <p:par>
                          <p:cTn id="1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7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 nodeType="clickPar">
                      <p:stCondLst>
                        <p:cond delay="indefinite"/>
                      </p:stCondLst>
                      <p:childTnLst>
                        <p:par>
                          <p:cTn id="1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2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 nodeType="clickPar">
                      <p:stCondLst>
                        <p:cond delay="indefinite"/>
                      </p:stCondLst>
                      <p:childTnLst>
                        <p:par>
                          <p:cTn id="1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7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" fill="hold" nodeType="clickPar">
                      <p:stCondLst>
                        <p:cond delay="indefinite"/>
                      </p:stCondLst>
                      <p:childTnLst>
                        <p:par>
                          <p:cTn id="1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2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5714" name="Picture 1" descr="Ryadhyat 2 1 T.pdf - Adobe Reader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397" t="52142" r="33968" b="8795"/>
          <a:stretch>
            <a:fillRect/>
          </a:stretch>
        </p:blipFill>
        <p:spPr bwMode="auto">
          <a:xfrm>
            <a:off x="1211263" y="708025"/>
            <a:ext cx="7321550" cy="5024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/>
          <p:cNvSpPr/>
          <p:nvPr/>
        </p:nvSpPr>
        <p:spPr>
          <a:xfrm>
            <a:off x="6948264" y="1249596"/>
            <a:ext cx="588623" cy="5232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ar-EG" sz="2800" b="1" dirty="0">
                <a:ln w="1905"/>
                <a:gradFill>
                  <a:gsLst>
                    <a:gs pos="0">
                      <a:srgbClr val="475A8D">
                        <a:shade val="20000"/>
                        <a:satMod val="200000"/>
                      </a:srgbClr>
                    </a:gs>
                    <a:gs pos="78000">
                      <a:srgbClr val="475A8D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475A8D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15</a:t>
            </a:r>
            <a:endParaRPr lang="en-US" sz="2800" b="1" dirty="0">
              <a:ln w="1905"/>
              <a:gradFill>
                <a:gsLst>
                  <a:gs pos="0">
                    <a:srgbClr val="475A8D">
                      <a:shade val="20000"/>
                      <a:satMod val="200000"/>
                    </a:srgbClr>
                  </a:gs>
                  <a:gs pos="78000">
                    <a:srgbClr val="475A8D">
                      <a:tint val="90000"/>
                      <a:shade val="89000"/>
                      <a:satMod val="220000"/>
                    </a:srgbClr>
                  </a:gs>
                  <a:gs pos="100000">
                    <a:srgbClr val="475A8D">
                      <a:tint val="12000"/>
                      <a:satMod val="255000"/>
                    </a:srgb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cs typeface="Arial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678534" y="1223767"/>
            <a:ext cx="386644" cy="5232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ar-EG" sz="2800" b="1" dirty="0">
                <a:ln w="1905"/>
                <a:gradFill>
                  <a:gsLst>
                    <a:gs pos="0">
                      <a:srgbClr val="475A8D">
                        <a:shade val="20000"/>
                        <a:satMod val="200000"/>
                      </a:srgbClr>
                    </a:gs>
                    <a:gs pos="78000">
                      <a:srgbClr val="475A8D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475A8D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8</a:t>
            </a:r>
            <a:endParaRPr lang="en-US" sz="2800" b="1" dirty="0">
              <a:ln w="1905"/>
              <a:gradFill>
                <a:gsLst>
                  <a:gs pos="0">
                    <a:srgbClr val="475A8D">
                      <a:shade val="20000"/>
                      <a:satMod val="200000"/>
                    </a:srgbClr>
                  </a:gs>
                  <a:gs pos="78000">
                    <a:srgbClr val="475A8D">
                      <a:tint val="90000"/>
                      <a:shade val="89000"/>
                      <a:satMod val="220000"/>
                    </a:srgbClr>
                  </a:gs>
                  <a:gs pos="100000">
                    <a:srgbClr val="475A8D">
                      <a:tint val="12000"/>
                      <a:satMod val="255000"/>
                    </a:srgb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cs typeface="Arial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123728" y="1249596"/>
            <a:ext cx="588623" cy="5232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ar-EG" sz="2800" b="1" dirty="0">
                <a:ln w="1905"/>
                <a:gradFill>
                  <a:gsLst>
                    <a:gs pos="0">
                      <a:srgbClr val="475A8D">
                        <a:shade val="20000"/>
                        <a:satMod val="200000"/>
                      </a:srgbClr>
                    </a:gs>
                    <a:gs pos="78000">
                      <a:srgbClr val="475A8D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475A8D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11</a:t>
            </a:r>
            <a:endParaRPr lang="en-US" sz="2800" b="1" dirty="0">
              <a:ln w="1905"/>
              <a:gradFill>
                <a:gsLst>
                  <a:gs pos="0">
                    <a:srgbClr val="475A8D">
                      <a:shade val="20000"/>
                      <a:satMod val="200000"/>
                    </a:srgbClr>
                  </a:gs>
                  <a:gs pos="78000">
                    <a:srgbClr val="475A8D">
                      <a:tint val="90000"/>
                      <a:shade val="89000"/>
                      <a:satMod val="220000"/>
                    </a:srgbClr>
                  </a:gs>
                  <a:gs pos="100000">
                    <a:srgbClr val="475A8D">
                      <a:tint val="12000"/>
                      <a:satMod val="255000"/>
                    </a:srgb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cs typeface="Arial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267744" y="4489956"/>
            <a:ext cx="5306261" cy="5232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ar-EG" sz="2800" b="1" dirty="0">
                <a:ln w="1905"/>
                <a:gradFill>
                  <a:gsLst>
                    <a:gs pos="0">
                      <a:srgbClr val="475A8D">
                        <a:shade val="20000"/>
                        <a:satMod val="200000"/>
                      </a:srgbClr>
                    </a:gs>
                    <a:gs pos="78000">
                      <a:srgbClr val="475A8D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475A8D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من التى جمعت اصداف اقل بواحد عن لبنى ؟</a:t>
            </a:r>
            <a:endParaRPr lang="en-US" sz="2800" b="1" dirty="0">
              <a:ln w="1905"/>
              <a:gradFill>
                <a:gsLst>
                  <a:gs pos="0">
                    <a:srgbClr val="475A8D">
                      <a:shade val="20000"/>
                      <a:satMod val="200000"/>
                    </a:srgbClr>
                  </a:gs>
                  <a:gs pos="78000">
                    <a:srgbClr val="475A8D">
                      <a:tint val="90000"/>
                      <a:shade val="89000"/>
                      <a:satMod val="220000"/>
                    </a:srgbClr>
                  </a:gs>
                  <a:gs pos="100000">
                    <a:srgbClr val="475A8D">
                      <a:tint val="12000"/>
                      <a:satMod val="255000"/>
                    </a:srgb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cs typeface="Arial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757305" y="5354052"/>
            <a:ext cx="4136069" cy="5232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ar-EG" sz="2800" b="1" dirty="0">
                <a:ln w="1905"/>
                <a:gradFill>
                  <a:gsLst>
                    <a:gs pos="0">
                      <a:srgbClr val="475A8D">
                        <a:shade val="20000"/>
                        <a:satMod val="200000"/>
                      </a:srgbClr>
                    </a:gs>
                    <a:gs pos="78000">
                      <a:srgbClr val="475A8D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475A8D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كم عدد الاصداف التى جمعت كلها؟</a:t>
            </a:r>
            <a:endParaRPr lang="en-US" sz="2800" b="1" dirty="0">
              <a:ln w="1905"/>
              <a:gradFill>
                <a:gsLst>
                  <a:gs pos="0">
                    <a:srgbClr val="475A8D">
                      <a:shade val="20000"/>
                      <a:satMod val="200000"/>
                    </a:srgbClr>
                  </a:gs>
                  <a:gs pos="78000">
                    <a:srgbClr val="475A8D">
                      <a:tint val="90000"/>
                      <a:shade val="89000"/>
                      <a:satMod val="220000"/>
                    </a:srgbClr>
                  </a:gs>
                  <a:gs pos="100000">
                    <a:srgbClr val="475A8D">
                      <a:tint val="12000"/>
                      <a:satMod val="255000"/>
                    </a:srgb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370654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6738" name="Picture 1" descr="Ryadhyat 2 1 T.pdf - Adobe Reader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917" t="47144" r="13071" b="32698"/>
          <a:stretch>
            <a:fillRect/>
          </a:stretch>
        </p:blipFill>
        <p:spPr bwMode="auto">
          <a:xfrm>
            <a:off x="8550275" y="1196975"/>
            <a:ext cx="593725" cy="4435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6739" name="Picture 2" descr="Ryadhyat 2 1 T.pdf - Adobe Reader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89" t="71449" r="33015" b="10271"/>
          <a:stretch>
            <a:fillRect/>
          </a:stretch>
        </p:blipFill>
        <p:spPr bwMode="auto">
          <a:xfrm>
            <a:off x="1042988" y="333375"/>
            <a:ext cx="7350125" cy="2347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6740" name="Picture 3" descr="Ryadhyat 2 1 T.pdf - Adobe Reader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239" t="26044" r="34126" b="47420"/>
          <a:stretch>
            <a:fillRect/>
          </a:stretch>
        </p:blipFill>
        <p:spPr bwMode="auto">
          <a:xfrm>
            <a:off x="1076325" y="2681288"/>
            <a:ext cx="7316788" cy="3411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/>
          <p:nvPr/>
        </p:nvSpPr>
        <p:spPr>
          <a:xfrm>
            <a:off x="6950005" y="1268760"/>
            <a:ext cx="646331" cy="58477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ar-EG" sz="3200" b="1" dirty="0">
                <a:ln w="1905"/>
                <a:gradFill>
                  <a:gsLst>
                    <a:gs pos="0">
                      <a:srgbClr val="475A8D">
                        <a:shade val="20000"/>
                        <a:satMod val="200000"/>
                      </a:srgbClr>
                    </a:gs>
                    <a:gs pos="78000">
                      <a:srgbClr val="475A8D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475A8D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16</a:t>
            </a:r>
            <a:endParaRPr lang="en-US" sz="3200" b="1" dirty="0">
              <a:ln w="1905"/>
              <a:gradFill>
                <a:gsLst>
                  <a:gs pos="0">
                    <a:srgbClr val="475A8D">
                      <a:shade val="20000"/>
                      <a:satMod val="200000"/>
                    </a:srgbClr>
                  </a:gs>
                  <a:gs pos="78000">
                    <a:srgbClr val="475A8D">
                      <a:tint val="90000"/>
                      <a:shade val="89000"/>
                      <a:satMod val="220000"/>
                    </a:srgbClr>
                  </a:gs>
                  <a:gs pos="100000">
                    <a:srgbClr val="475A8D">
                      <a:tint val="12000"/>
                      <a:satMod val="255000"/>
                    </a:srgb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cs typeface="Arial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6012159" y="1256882"/>
            <a:ext cx="646332" cy="58477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ar-EG" sz="3200" b="1" dirty="0">
                <a:ln w="1905"/>
                <a:gradFill>
                  <a:gsLst>
                    <a:gs pos="0">
                      <a:srgbClr val="475A8D">
                        <a:shade val="20000"/>
                        <a:satMod val="200000"/>
                      </a:srgbClr>
                    </a:gs>
                    <a:gs pos="78000">
                      <a:srgbClr val="475A8D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475A8D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36</a:t>
            </a:r>
            <a:endParaRPr lang="en-US" sz="3200" b="1" dirty="0">
              <a:ln w="1905"/>
              <a:gradFill>
                <a:gsLst>
                  <a:gs pos="0">
                    <a:srgbClr val="475A8D">
                      <a:shade val="20000"/>
                      <a:satMod val="200000"/>
                    </a:srgbClr>
                  </a:gs>
                  <a:gs pos="78000">
                    <a:srgbClr val="475A8D">
                      <a:tint val="90000"/>
                      <a:shade val="89000"/>
                      <a:satMod val="220000"/>
                    </a:srgbClr>
                  </a:gs>
                  <a:gs pos="100000">
                    <a:srgbClr val="475A8D">
                      <a:tint val="12000"/>
                      <a:satMod val="255000"/>
                    </a:srgb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cs typeface="Arial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4644008" y="1260049"/>
            <a:ext cx="646332" cy="58477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ar-EG" sz="3200" b="1" dirty="0">
                <a:ln w="1905"/>
                <a:gradFill>
                  <a:gsLst>
                    <a:gs pos="0">
                      <a:srgbClr val="475A8D">
                        <a:shade val="20000"/>
                        <a:satMod val="200000"/>
                      </a:srgbClr>
                    </a:gs>
                    <a:gs pos="78000">
                      <a:srgbClr val="475A8D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475A8D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40</a:t>
            </a:r>
            <a:endParaRPr lang="en-US" sz="3200" b="1" dirty="0">
              <a:ln w="1905"/>
              <a:gradFill>
                <a:gsLst>
                  <a:gs pos="0">
                    <a:srgbClr val="475A8D">
                      <a:shade val="20000"/>
                      <a:satMod val="200000"/>
                    </a:srgbClr>
                  </a:gs>
                  <a:gs pos="78000">
                    <a:srgbClr val="475A8D">
                      <a:tint val="90000"/>
                      <a:shade val="89000"/>
                      <a:satMod val="220000"/>
                    </a:srgbClr>
                  </a:gs>
                  <a:gs pos="100000">
                    <a:srgbClr val="475A8D">
                      <a:tint val="12000"/>
                      <a:satMod val="255000"/>
                    </a:srgb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cs typeface="Arial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3637636" y="548680"/>
            <a:ext cx="646332" cy="58477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ar-EG" sz="3200" b="1" dirty="0">
                <a:ln w="1905"/>
                <a:gradFill>
                  <a:gsLst>
                    <a:gs pos="0">
                      <a:srgbClr val="475A8D">
                        <a:shade val="20000"/>
                        <a:satMod val="200000"/>
                      </a:srgbClr>
                    </a:gs>
                    <a:gs pos="78000">
                      <a:srgbClr val="475A8D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475A8D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40</a:t>
            </a:r>
            <a:endParaRPr lang="en-US" sz="3200" b="1" dirty="0">
              <a:ln w="1905"/>
              <a:gradFill>
                <a:gsLst>
                  <a:gs pos="0">
                    <a:srgbClr val="475A8D">
                      <a:shade val="20000"/>
                      <a:satMod val="200000"/>
                    </a:srgbClr>
                  </a:gs>
                  <a:gs pos="78000">
                    <a:srgbClr val="475A8D">
                      <a:tint val="90000"/>
                      <a:shade val="89000"/>
                      <a:satMod val="220000"/>
                    </a:srgbClr>
                  </a:gs>
                  <a:gs pos="100000">
                    <a:srgbClr val="475A8D">
                      <a:tint val="12000"/>
                      <a:satMod val="255000"/>
                    </a:srgb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cs typeface="Arial" pitchFamily="34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3637636" y="863852"/>
            <a:ext cx="646332" cy="58477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ar-EG" sz="3200" b="1" dirty="0">
                <a:ln w="1905"/>
                <a:gradFill>
                  <a:gsLst>
                    <a:gs pos="0">
                      <a:srgbClr val="475A8D">
                        <a:shade val="20000"/>
                        <a:satMod val="200000"/>
                      </a:srgbClr>
                    </a:gs>
                    <a:gs pos="78000">
                      <a:srgbClr val="475A8D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475A8D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12</a:t>
            </a:r>
            <a:endParaRPr lang="en-US" sz="3200" b="1" dirty="0">
              <a:ln w="1905"/>
              <a:gradFill>
                <a:gsLst>
                  <a:gs pos="0">
                    <a:srgbClr val="475A8D">
                      <a:shade val="20000"/>
                      <a:satMod val="200000"/>
                    </a:srgbClr>
                  </a:gs>
                  <a:gs pos="78000">
                    <a:srgbClr val="475A8D">
                      <a:tint val="90000"/>
                      <a:shade val="89000"/>
                      <a:satMod val="220000"/>
                    </a:srgbClr>
                  </a:gs>
                  <a:gs pos="100000">
                    <a:srgbClr val="475A8D">
                      <a:tint val="12000"/>
                      <a:satMod val="255000"/>
                    </a:srgb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cs typeface="Arial" pitchFamily="34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625375" y="1268760"/>
            <a:ext cx="646332" cy="58477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ar-EG" sz="3200" b="1" dirty="0">
                <a:ln w="1905"/>
                <a:gradFill>
                  <a:gsLst>
                    <a:gs pos="0">
                      <a:srgbClr val="475A8D">
                        <a:shade val="20000"/>
                        <a:satMod val="200000"/>
                      </a:srgbClr>
                    </a:gs>
                    <a:gs pos="78000">
                      <a:srgbClr val="475A8D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475A8D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52</a:t>
            </a:r>
            <a:endParaRPr lang="en-US" sz="3200" b="1" dirty="0">
              <a:ln w="1905"/>
              <a:gradFill>
                <a:gsLst>
                  <a:gs pos="0">
                    <a:srgbClr val="475A8D">
                      <a:shade val="20000"/>
                      <a:satMod val="200000"/>
                    </a:srgbClr>
                  </a:gs>
                  <a:gs pos="78000">
                    <a:srgbClr val="475A8D">
                      <a:tint val="90000"/>
                      <a:shade val="89000"/>
                      <a:satMod val="220000"/>
                    </a:srgbClr>
                  </a:gs>
                  <a:gs pos="100000">
                    <a:srgbClr val="475A8D">
                      <a:tint val="12000"/>
                      <a:satMod val="255000"/>
                    </a:srgb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cs typeface="Arial" pitchFamily="34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2267744" y="1260049"/>
            <a:ext cx="646332" cy="58477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ar-EG" sz="3200" b="1" dirty="0">
                <a:ln w="1905"/>
                <a:gradFill>
                  <a:gsLst>
                    <a:gs pos="0">
                      <a:srgbClr val="475A8D">
                        <a:shade val="20000"/>
                        <a:satMod val="200000"/>
                      </a:srgbClr>
                    </a:gs>
                    <a:gs pos="78000">
                      <a:srgbClr val="475A8D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475A8D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18</a:t>
            </a:r>
            <a:endParaRPr lang="en-US" sz="3200" b="1" dirty="0">
              <a:ln w="1905"/>
              <a:gradFill>
                <a:gsLst>
                  <a:gs pos="0">
                    <a:srgbClr val="475A8D">
                      <a:shade val="20000"/>
                      <a:satMod val="200000"/>
                    </a:srgbClr>
                  </a:gs>
                  <a:gs pos="78000">
                    <a:srgbClr val="475A8D">
                      <a:tint val="90000"/>
                      <a:shade val="89000"/>
                      <a:satMod val="220000"/>
                    </a:srgbClr>
                  </a:gs>
                  <a:gs pos="100000">
                    <a:srgbClr val="475A8D">
                      <a:tint val="12000"/>
                      <a:satMod val="255000"/>
                    </a:srgb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cs typeface="Arial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1333380" y="548680"/>
            <a:ext cx="646332" cy="58477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ar-EG" sz="3200" b="1" dirty="0">
                <a:ln w="1905"/>
                <a:gradFill>
                  <a:gsLst>
                    <a:gs pos="0">
                      <a:srgbClr val="475A8D">
                        <a:shade val="20000"/>
                        <a:satMod val="200000"/>
                      </a:srgbClr>
                    </a:gs>
                    <a:gs pos="78000">
                      <a:srgbClr val="475A8D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475A8D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18</a:t>
            </a:r>
            <a:endParaRPr lang="en-US" sz="3200" b="1" dirty="0">
              <a:ln w="1905"/>
              <a:gradFill>
                <a:gsLst>
                  <a:gs pos="0">
                    <a:srgbClr val="475A8D">
                      <a:shade val="20000"/>
                      <a:satMod val="200000"/>
                    </a:srgbClr>
                  </a:gs>
                  <a:gs pos="78000">
                    <a:srgbClr val="475A8D">
                      <a:tint val="90000"/>
                      <a:shade val="89000"/>
                      <a:satMod val="220000"/>
                    </a:srgbClr>
                  </a:gs>
                  <a:gs pos="100000">
                    <a:srgbClr val="475A8D">
                      <a:tint val="12000"/>
                      <a:satMod val="255000"/>
                    </a:srgb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cs typeface="Arial" pitchFamily="34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1448797" y="863851"/>
            <a:ext cx="415498" cy="58477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ar-EG" sz="3200" b="1" dirty="0">
                <a:ln w="1905"/>
                <a:gradFill>
                  <a:gsLst>
                    <a:gs pos="0">
                      <a:srgbClr val="475A8D">
                        <a:shade val="20000"/>
                        <a:satMod val="200000"/>
                      </a:srgbClr>
                    </a:gs>
                    <a:gs pos="78000">
                      <a:srgbClr val="475A8D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475A8D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3</a:t>
            </a:r>
            <a:endParaRPr lang="en-US" sz="3200" b="1" dirty="0">
              <a:ln w="1905"/>
              <a:gradFill>
                <a:gsLst>
                  <a:gs pos="0">
                    <a:srgbClr val="475A8D">
                      <a:shade val="20000"/>
                      <a:satMod val="200000"/>
                    </a:srgbClr>
                  </a:gs>
                  <a:gs pos="78000">
                    <a:srgbClr val="475A8D">
                      <a:tint val="90000"/>
                      <a:shade val="89000"/>
                      <a:satMod val="220000"/>
                    </a:srgbClr>
                  </a:gs>
                  <a:gs pos="100000">
                    <a:srgbClr val="475A8D">
                      <a:tint val="12000"/>
                      <a:satMod val="255000"/>
                    </a:srgb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cs typeface="Arial" pitchFamily="34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1333380" y="1256881"/>
            <a:ext cx="646332" cy="58477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ar-EG" sz="3200" b="1" dirty="0">
                <a:ln w="1905"/>
                <a:gradFill>
                  <a:gsLst>
                    <a:gs pos="0">
                      <a:srgbClr val="475A8D">
                        <a:shade val="20000"/>
                        <a:satMod val="200000"/>
                      </a:srgbClr>
                    </a:gs>
                    <a:gs pos="78000">
                      <a:srgbClr val="475A8D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475A8D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21</a:t>
            </a:r>
            <a:endParaRPr lang="en-US" sz="3200" b="1" dirty="0">
              <a:ln w="1905"/>
              <a:gradFill>
                <a:gsLst>
                  <a:gs pos="0">
                    <a:srgbClr val="475A8D">
                      <a:shade val="20000"/>
                      <a:satMod val="200000"/>
                    </a:srgbClr>
                  </a:gs>
                  <a:gs pos="78000">
                    <a:srgbClr val="475A8D">
                      <a:tint val="90000"/>
                      <a:shade val="89000"/>
                      <a:satMod val="220000"/>
                    </a:srgbClr>
                  </a:gs>
                  <a:gs pos="100000">
                    <a:srgbClr val="475A8D">
                      <a:tint val="12000"/>
                      <a:satMod val="255000"/>
                    </a:srgb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cs typeface="Arial" pitchFamily="34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6950004" y="2282581"/>
            <a:ext cx="646332" cy="58477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ar-EG" sz="3200" b="1" dirty="0">
                <a:ln w="1905"/>
                <a:gradFill>
                  <a:gsLst>
                    <a:gs pos="0">
                      <a:srgbClr val="475A8D">
                        <a:shade val="20000"/>
                        <a:satMod val="200000"/>
                      </a:srgbClr>
                    </a:gs>
                    <a:gs pos="78000">
                      <a:srgbClr val="475A8D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475A8D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18</a:t>
            </a:r>
            <a:endParaRPr lang="en-US" sz="3200" b="1" dirty="0">
              <a:ln w="1905"/>
              <a:gradFill>
                <a:gsLst>
                  <a:gs pos="0">
                    <a:srgbClr val="475A8D">
                      <a:shade val="20000"/>
                      <a:satMod val="200000"/>
                    </a:srgbClr>
                  </a:gs>
                  <a:gs pos="78000">
                    <a:srgbClr val="475A8D">
                      <a:tint val="90000"/>
                      <a:shade val="89000"/>
                      <a:satMod val="220000"/>
                    </a:srgbClr>
                  </a:gs>
                  <a:gs pos="100000">
                    <a:srgbClr val="475A8D">
                      <a:tint val="12000"/>
                      <a:satMod val="255000"/>
                    </a:srgb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cs typeface="Arial" pitchFamily="34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6013900" y="1620089"/>
            <a:ext cx="646332" cy="58477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ar-EG" sz="3200" b="1" dirty="0">
                <a:ln w="1905"/>
                <a:gradFill>
                  <a:gsLst>
                    <a:gs pos="0">
                      <a:srgbClr val="475A8D">
                        <a:shade val="20000"/>
                        <a:satMod val="200000"/>
                      </a:srgbClr>
                    </a:gs>
                    <a:gs pos="78000">
                      <a:srgbClr val="475A8D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475A8D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18</a:t>
            </a:r>
            <a:endParaRPr lang="en-US" sz="3200" b="1" dirty="0">
              <a:ln w="1905"/>
              <a:gradFill>
                <a:gsLst>
                  <a:gs pos="0">
                    <a:srgbClr val="475A8D">
                      <a:shade val="20000"/>
                      <a:satMod val="200000"/>
                    </a:srgbClr>
                  </a:gs>
                  <a:gs pos="78000">
                    <a:srgbClr val="475A8D">
                      <a:tint val="90000"/>
                      <a:shade val="89000"/>
                      <a:satMod val="220000"/>
                    </a:srgbClr>
                  </a:gs>
                  <a:gs pos="100000">
                    <a:srgbClr val="475A8D">
                      <a:tint val="12000"/>
                      <a:satMod val="255000"/>
                    </a:srgb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cs typeface="Arial" pitchFamily="34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6013900" y="1916832"/>
            <a:ext cx="646332" cy="58477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ar-EG" sz="3200" b="1" dirty="0">
                <a:ln w="1905"/>
                <a:gradFill>
                  <a:gsLst>
                    <a:gs pos="0">
                      <a:srgbClr val="475A8D">
                        <a:shade val="20000"/>
                        <a:satMod val="200000"/>
                      </a:srgbClr>
                    </a:gs>
                    <a:gs pos="78000">
                      <a:srgbClr val="475A8D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475A8D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14</a:t>
            </a:r>
            <a:endParaRPr lang="en-US" sz="3200" b="1" dirty="0">
              <a:ln w="1905"/>
              <a:gradFill>
                <a:gsLst>
                  <a:gs pos="0">
                    <a:srgbClr val="475A8D">
                      <a:shade val="20000"/>
                      <a:satMod val="200000"/>
                    </a:srgbClr>
                  </a:gs>
                  <a:gs pos="78000">
                    <a:srgbClr val="475A8D">
                      <a:tint val="90000"/>
                      <a:shade val="89000"/>
                      <a:satMod val="220000"/>
                    </a:srgbClr>
                  </a:gs>
                  <a:gs pos="100000">
                    <a:srgbClr val="475A8D">
                      <a:tint val="12000"/>
                      <a:satMod val="255000"/>
                    </a:srgb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cs typeface="Arial" pitchFamily="34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6024848" y="2276872"/>
            <a:ext cx="646332" cy="58477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ar-EG" sz="3200" b="1" dirty="0">
                <a:ln w="1905"/>
                <a:gradFill>
                  <a:gsLst>
                    <a:gs pos="0">
                      <a:srgbClr val="475A8D">
                        <a:shade val="20000"/>
                        <a:satMod val="200000"/>
                      </a:srgbClr>
                    </a:gs>
                    <a:gs pos="78000">
                      <a:srgbClr val="475A8D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475A8D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32</a:t>
            </a:r>
            <a:endParaRPr lang="en-US" sz="3200" b="1" dirty="0">
              <a:ln w="1905"/>
              <a:gradFill>
                <a:gsLst>
                  <a:gs pos="0">
                    <a:srgbClr val="475A8D">
                      <a:shade val="20000"/>
                      <a:satMod val="200000"/>
                    </a:srgbClr>
                  </a:gs>
                  <a:gs pos="78000">
                    <a:srgbClr val="475A8D">
                      <a:tint val="90000"/>
                      <a:shade val="89000"/>
                      <a:satMod val="220000"/>
                    </a:srgbClr>
                  </a:gs>
                  <a:gs pos="100000">
                    <a:srgbClr val="475A8D">
                      <a:tint val="12000"/>
                      <a:satMod val="255000"/>
                    </a:srgb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cs typeface="Arial" pitchFamily="34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4638617" y="2268161"/>
            <a:ext cx="646332" cy="58477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ar-EG" sz="3200" b="1" dirty="0">
                <a:ln w="1905"/>
                <a:gradFill>
                  <a:gsLst>
                    <a:gs pos="0">
                      <a:srgbClr val="475A8D">
                        <a:shade val="20000"/>
                        <a:satMod val="200000"/>
                      </a:srgbClr>
                    </a:gs>
                    <a:gs pos="78000">
                      <a:srgbClr val="475A8D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475A8D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37</a:t>
            </a:r>
            <a:endParaRPr lang="en-US" sz="3200" b="1" dirty="0">
              <a:ln w="1905"/>
              <a:gradFill>
                <a:gsLst>
                  <a:gs pos="0">
                    <a:srgbClr val="475A8D">
                      <a:shade val="20000"/>
                      <a:satMod val="200000"/>
                    </a:srgbClr>
                  </a:gs>
                  <a:gs pos="78000">
                    <a:srgbClr val="475A8D">
                      <a:tint val="90000"/>
                      <a:shade val="89000"/>
                      <a:satMod val="220000"/>
                    </a:srgbClr>
                  </a:gs>
                  <a:gs pos="100000">
                    <a:srgbClr val="475A8D">
                      <a:tint val="12000"/>
                      <a:satMod val="255000"/>
                    </a:srgb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cs typeface="Arial" pitchFamily="34" charset="0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3639385" y="1616482"/>
            <a:ext cx="646332" cy="58477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ar-EG" sz="3200" b="1" dirty="0">
                <a:ln w="1905"/>
                <a:gradFill>
                  <a:gsLst>
                    <a:gs pos="0">
                      <a:srgbClr val="475A8D">
                        <a:shade val="20000"/>
                        <a:satMod val="200000"/>
                      </a:srgbClr>
                    </a:gs>
                    <a:gs pos="78000">
                      <a:srgbClr val="475A8D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475A8D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37</a:t>
            </a:r>
            <a:endParaRPr lang="en-US" sz="3200" b="1" dirty="0">
              <a:ln w="1905"/>
              <a:gradFill>
                <a:gsLst>
                  <a:gs pos="0">
                    <a:srgbClr val="475A8D">
                      <a:shade val="20000"/>
                      <a:satMod val="200000"/>
                    </a:srgbClr>
                  </a:gs>
                  <a:gs pos="78000">
                    <a:srgbClr val="475A8D">
                      <a:tint val="90000"/>
                      <a:shade val="89000"/>
                      <a:satMod val="220000"/>
                    </a:srgbClr>
                  </a:gs>
                  <a:gs pos="100000">
                    <a:srgbClr val="475A8D">
                      <a:tint val="12000"/>
                      <a:satMod val="255000"/>
                    </a:srgb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cs typeface="Arial" pitchFamily="34" charset="0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3625375" y="1889539"/>
            <a:ext cx="646332" cy="58477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ar-EG" sz="3200" b="1" dirty="0">
                <a:ln w="1905"/>
                <a:gradFill>
                  <a:gsLst>
                    <a:gs pos="0">
                      <a:srgbClr val="475A8D">
                        <a:shade val="20000"/>
                        <a:satMod val="200000"/>
                      </a:srgbClr>
                    </a:gs>
                    <a:gs pos="78000">
                      <a:srgbClr val="475A8D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475A8D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48</a:t>
            </a:r>
            <a:endParaRPr lang="en-US" sz="3200" b="1" dirty="0">
              <a:ln w="1905"/>
              <a:gradFill>
                <a:gsLst>
                  <a:gs pos="0">
                    <a:srgbClr val="475A8D">
                      <a:shade val="20000"/>
                      <a:satMod val="200000"/>
                    </a:srgbClr>
                  </a:gs>
                  <a:gs pos="78000">
                    <a:srgbClr val="475A8D">
                      <a:tint val="90000"/>
                      <a:shade val="89000"/>
                      <a:satMod val="220000"/>
                    </a:srgbClr>
                  </a:gs>
                  <a:gs pos="100000">
                    <a:srgbClr val="475A8D">
                      <a:tint val="12000"/>
                      <a:satMod val="255000"/>
                    </a:srgb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cs typeface="Arial" pitchFamily="34" charset="0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3625375" y="2268160"/>
            <a:ext cx="646332" cy="58477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ar-EG" sz="3200" b="1" dirty="0">
                <a:ln w="1905"/>
                <a:gradFill>
                  <a:gsLst>
                    <a:gs pos="0">
                      <a:srgbClr val="475A8D">
                        <a:shade val="20000"/>
                        <a:satMod val="200000"/>
                      </a:srgbClr>
                    </a:gs>
                    <a:gs pos="78000">
                      <a:srgbClr val="475A8D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475A8D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85</a:t>
            </a:r>
            <a:endParaRPr lang="en-US" sz="3200" b="1" dirty="0">
              <a:ln w="1905"/>
              <a:gradFill>
                <a:gsLst>
                  <a:gs pos="0">
                    <a:srgbClr val="475A8D">
                      <a:shade val="20000"/>
                      <a:satMod val="200000"/>
                    </a:srgbClr>
                  </a:gs>
                  <a:gs pos="78000">
                    <a:srgbClr val="475A8D">
                      <a:tint val="90000"/>
                      <a:shade val="89000"/>
                      <a:satMod val="220000"/>
                    </a:srgbClr>
                  </a:gs>
                  <a:gs pos="100000">
                    <a:srgbClr val="475A8D">
                      <a:tint val="12000"/>
                      <a:satMod val="255000"/>
                    </a:srgb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cs typeface="Arial" pitchFamily="34" charset="0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2249934" y="2204864"/>
            <a:ext cx="646332" cy="58477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ar-EG" sz="3200" b="1" dirty="0">
                <a:ln w="1905"/>
                <a:gradFill>
                  <a:gsLst>
                    <a:gs pos="0">
                      <a:srgbClr val="475A8D">
                        <a:shade val="20000"/>
                        <a:satMod val="200000"/>
                      </a:srgbClr>
                    </a:gs>
                    <a:gs pos="78000">
                      <a:srgbClr val="475A8D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475A8D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25</a:t>
            </a:r>
            <a:endParaRPr lang="en-US" sz="3200" b="1" dirty="0">
              <a:ln w="1905"/>
              <a:gradFill>
                <a:gsLst>
                  <a:gs pos="0">
                    <a:srgbClr val="475A8D">
                      <a:shade val="20000"/>
                      <a:satMod val="200000"/>
                    </a:srgbClr>
                  </a:gs>
                  <a:gs pos="78000">
                    <a:srgbClr val="475A8D">
                      <a:tint val="90000"/>
                      <a:shade val="89000"/>
                      <a:satMod val="220000"/>
                    </a:srgbClr>
                  </a:gs>
                  <a:gs pos="100000">
                    <a:srgbClr val="475A8D">
                      <a:tint val="12000"/>
                      <a:satMod val="255000"/>
                    </a:srgb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cs typeface="Arial" pitchFamily="34" charset="0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1333380" y="1556792"/>
            <a:ext cx="646332" cy="58477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ar-EG" sz="3200" b="1" dirty="0">
                <a:ln w="1905"/>
                <a:gradFill>
                  <a:gsLst>
                    <a:gs pos="0">
                      <a:srgbClr val="475A8D">
                        <a:shade val="20000"/>
                        <a:satMod val="200000"/>
                      </a:srgbClr>
                    </a:gs>
                    <a:gs pos="78000">
                      <a:srgbClr val="475A8D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475A8D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25</a:t>
            </a:r>
            <a:endParaRPr lang="en-US" sz="3200" b="1" dirty="0">
              <a:ln w="1905"/>
              <a:gradFill>
                <a:gsLst>
                  <a:gs pos="0">
                    <a:srgbClr val="475A8D">
                      <a:shade val="20000"/>
                      <a:satMod val="200000"/>
                    </a:srgbClr>
                  </a:gs>
                  <a:gs pos="78000">
                    <a:srgbClr val="475A8D">
                      <a:tint val="90000"/>
                      <a:shade val="89000"/>
                      <a:satMod val="220000"/>
                    </a:srgbClr>
                  </a:gs>
                  <a:gs pos="100000">
                    <a:srgbClr val="475A8D">
                      <a:tint val="12000"/>
                      <a:satMod val="255000"/>
                    </a:srgb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cs typeface="Arial" pitchFamily="34" charset="0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1333380" y="1853535"/>
            <a:ext cx="646332" cy="58477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ar-EG" sz="3200" b="1" dirty="0">
                <a:ln w="1905"/>
                <a:gradFill>
                  <a:gsLst>
                    <a:gs pos="0">
                      <a:srgbClr val="475A8D">
                        <a:shade val="20000"/>
                        <a:satMod val="200000"/>
                      </a:srgbClr>
                    </a:gs>
                    <a:gs pos="78000">
                      <a:srgbClr val="475A8D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475A8D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17</a:t>
            </a:r>
            <a:endParaRPr lang="en-US" sz="3200" b="1" dirty="0">
              <a:ln w="1905"/>
              <a:gradFill>
                <a:gsLst>
                  <a:gs pos="0">
                    <a:srgbClr val="475A8D">
                      <a:shade val="20000"/>
                      <a:satMod val="200000"/>
                    </a:srgbClr>
                  </a:gs>
                  <a:gs pos="78000">
                    <a:srgbClr val="475A8D">
                      <a:tint val="90000"/>
                      <a:shade val="89000"/>
                      <a:satMod val="220000"/>
                    </a:srgbClr>
                  </a:gs>
                  <a:gs pos="100000">
                    <a:srgbClr val="475A8D">
                      <a:tint val="12000"/>
                      <a:satMod val="255000"/>
                    </a:srgb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cs typeface="Arial" pitchFamily="34" charset="0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1333380" y="2204864"/>
            <a:ext cx="646332" cy="58477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ar-EG" sz="3200" b="1" dirty="0">
                <a:ln w="1905"/>
                <a:gradFill>
                  <a:gsLst>
                    <a:gs pos="0">
                      <a:srgbClr val="475A8D">
                        <a:shade val="20000"/>
                        <a:satMod val="200000"/>
                      </a:srgbClr>
                    </a:gs>
                    <a:gs pos="78000">
                      <a:srgbClr val="475A8D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475A8D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42</a:t>
            </a:r>
            <a:endParaRPr lang="en-US" sz="3200" b="1" dirty="0">
              <a:ln w="1905"/>
              <a:gradFill>
                <a:gsLst>
                  <a:gs pos="0">
                    <a:srgbClr val="475A8D">
                      <a:shade val="20000"/>
                      <a:satMod val="200000"/>
                    </a:srgbClr>
                  </a:gs>
                  <a:gs pos="78000">
                    <a:srgbClr val="475A8D">
                      <a:tint val="90000"/>
                      <a:shade val="89000"/>
                      <a:satMod val="220000"/>
                    </a:srgbClr>
                  </a:gs>
                  <a:gs pos="100000">
                    <a:srgbClr val="475A8D">
                      <a:tint val="12000"/>
                      <a:satMod val="255000"/>
                    </a:srgb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cs typeface="Arial" pitchFamily="34" charset="0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6950005" y="3284984"/>
            <a:ext cx="646332" cy="58477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ar-EG" sz="3200" b="1" dirty="0">
                <a:ln w="1905"/>
                <a:gradFill>
                  <a:gsLst>
                    <a:gs pos="0">
                      <a:srgbClr val="475A8D">
                        <a:shade val="20000"/>
                        <a:satMod val="200000"/>
                      </a:srgbClr>
                    </a:gs>
                    <a:gs pos="78000">
                      <a:srgbClr val="475A8D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475A8D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27</a:t>
            </a:r>
            <a:endParaRPr lang="en-US" sz="3200" b="1" dirty="0">
              <a:ln w="1905"/>
              <a:gradFill>
                <a:gsLst>
                  <a:gs pos="0">
                    <a:srgbClr val="475A8D">
                      <a:shade val="20000"/>
                      <a:satMod val="200000"/>
                    </a:srgbClr>
                  </a:gs>
                  <a:gs pos="78000">
                    <a:srgbClr val="475A8D">
                      <a:tint val="90000"/>
                      <a:shade val="89000"/>
                      <a:satMod val="220000"/>
                    </a:srgbClr>
                  </a:gs>
                  <a:gs pos="100000">
                    <a:srgbClr val="475A8D">
                      <a:tint val="12000"/>
                      <a:satMod val="255000"/>
                    </a:srgb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cs typeface="Arial" pitchFamily="34" charset="0"/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5940152" y="2564904"/>
            <a:ext cx="646332" cy="58477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ar-EG" sz="3200" b="1" dirty="0">
                <a:ln w="1905"/>
                <a:gradFill>
                  <a:gsLst>
                    <a:gs pos="0">
                      <a:srgbClr val="475A8D">
                        <a:shade val="20000"/>
                        <a:satMod val="200000"/>
                      </a:srgbClr>
                    </a:gs>
                    <a:gs pos="78000">
                      <a:srgbClr val="475A8D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475A8D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27</a:t>
            </a:r>
            <a:endParaRPr lang="en-US" sz="3200" b="1" dirty="0">
              <a:ln w="1905"/>
              <a:gradFill>
                <a:gsLst>
                  <a:gs pos="0">
                    <a:srgbClr val="475A8D">
                      <a:shade val="20000"/>
                      <a:satMod val="200000"/>
                    </a:srgbClr>
                  </a:gs>
                  <a:gs pos="78000">
                    <a:srgbClr val="475A8D">
                      <a:tint val="90000"/>
                      <a:shade val="89000"/>
                      <a:satMod val="220000"/>
                    </a:srgbClr>
                  </a:gs>
                  <a:gs pos="100000">
                    <a:srgbClr val="475A8D">
                      <a:tint val="12000"/>
                      <a:satMod val="255000"/>
                    </a:srgb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cs typeface="Arial" pitchFamily="34" charset="0"/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5937150" y="2970577"/>
            <a:ext cx="646332" cy="58477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ar-EG" sz="3200" b="1" dirty="0">
                <a:ln w="1905"/>
                <a:gradFill>
                  <a:gsLst>
                    <a:gs pos="0">
                      <a:srgbClr val="475A8D">
                        <a:shade val="20000"/>
                        <a:satMod val="200000"/>
                      </a:srgbClr>
                    </a:gs>
                    <a:gs pos="78000">
                      <a:srgbClr val="475A8D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475A8D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30</a:t>
            </a:r>
            <a:endParaRPr lang="en-US" sz="3200" b="1" dirty="0">
              <a:ln w="1905"/>
              <a:gradFill>
                <a:gsLst>
                  <a:gs pos="0">
                    <a:srgbClr val="475A8D">
                      <a:shade val="20000"/>
                      <a:satMod val="200000"/>
                    </a:srgbClr>
                  </a:gs>
                  <a:gs pos="78000">
                    <a:srgbClr val="475A8D">
                      <a:tint val="90000"/>
                      <a:shade val="89000"/>
                      <a:satMod val="220000"/>
                    </a:srgbClr>
                  </a:gs>
                  <a:gs pos="100000">
                    <a:srgbClr val="475A8D">
                      <a:tint val="12000"/>
                      <a:satMod val="255000"/>
                    </a:srgb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cs typeface="Arial" pitchFamily="34" charset="0"/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5937150" y="3284984"/>
            <a:ext cx="646332" cy="58477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ar-EG" sz="3200" b="1" dirty="0">
                <a:ln w="1905"/>
                <a:gradFill>
                  <a:gsLst>
                    <a:gs pos="0">
                      <a:srgbClr val="475A8D">
                        <a:shade val="20000"/>
                        <a:satMod val="200000"/>
                      </a:srgbClr>
                    </a:gs>
                    <a:gs pos="78000">
                      <a:srgbClr val="475A8D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475A8D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57</a:t>
            </a:r>
            <a:endParaRPr lang="en-US" sz="3200" b="1" dirty="0">
              <a:ln w="1905"/>
              <a:gradFill>
                <a:gsLst>
                  <a:gs pos="0">
                    <a:srgbClr val="475A8D">
                      <a:shade val="20000"/>
                      <a:satMod val="200000"/>
                    </a:srgbClr>
                  </a:gs>
                  <a:gs pos="78000">
                    <a:srgbClr val="475A8D">
                      <a:tint val="90000"/>
                      <a:shade val="89000"/>
                      <a:satMod val="220000"/>
                    </a:srgbClr>
                  </a:gs>
                  <a:gs pos="100000">
                    <a:srgbClr val="475A8D">
                      <a:tint val="12000"/>
                      <a:satMod val="255000"/>
                    </a:srgb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cs typeface="Arial" pitchFamily="34" charset="0"/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4638617" y="3284984"/>
            <a:ext cx="646332" cy="58477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ar-EG" sz="3200" b="1" dirty="0">
                <a:ln w="1905"/>
                <a:gradFill>
                  <a:gsLst>
                    <a:gs pos="0">
                      <a:srgbClr val="475A8D">
                        <a:shade val="20000"/>
                        <a:satMod val="200000"/>
                      </a:srgbClr>
                    </a:gs>
                    <a:gs pos="78000">
                      <a:srgbClr val="475A8D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475A8D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50</a:t>
            </a:r>
            <a:endParaRPr lang="en-US" sz="3200" b="1" dirty="0">
              <a:ln w="1905"/>
              <a:gradFill>
                <a:gsLst>
                  <a:gs pos="0">
                    <a:srgbClr val="475A8D">
                      <a:shade val="20000"/>
                      <a:satMod val="200000"/>
                    </a:srgbClr>
                  </a:gs>
                  <a:gs pos="78000">
                    <a:srgbClr val="475A8D">
                      <a:tint val="90000"/>
                      <a:shade val="89000"/>
                      <a:satMod val="220000"/>
                    </a:srgbClr>
                  </a:gs>
                  <a:gs pos="100000">
                    <a:srgbClr val="475A8D">
                      <a:tint val="12000"/>
                      <a:satMod val="255000"/>
                    </a:srgb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cs typeface="Arial" pitchFamily="34" charset="0"/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3491880" y="2687070"/>
            <a:ext cx="646332" cy="58477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ar-EG" sz="3200" b="1" dirty="0">
                <a:ln w="1905"/>
                <a:gradFill>
                  <a:gsLst>
                    <a:gs pos="0">
                      <a:srgbClr val="475A8D">
                        <a:shade val="20000"/>
                        <a:satMod val="200000"/>
                      </a:srgbClr>
                    </a:gs>
                    <a:gs pos="78000">
                      <a:srgbClr val="475A8D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475A8D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50</a:t>
            </a:r>
            <a:endParaRPr lang="en-US" sz="3200" b="1" dirty="0">
              <a:ln w="1905"/>
              <a:gradFill>
                <a:gsLst>
                  <a:gs pos="0">
                    <a:srgbClr val="475A8D">
                      <a:shade val="20000"/>
                      <a:satMod val="200000"/>
                    </a:srgbClr>
                  </a:gs>
                  <a:gs pos="78000">
                    <a:srgbClr val="475A8D">
                      <a:tint val="90000"/>
                      <a:shade val="89000"/>
                      <a:satMod val="220000"/>
                    </a:srgbClr>
                  </a:gs>
                  <a:gs pos="100000">
                    <a:srgbClr val="475A8D">
                      <a:tint val="12000"/>
                      <a:satMod val="255000"/>
                    </a:srgb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cs typeface="Arial" pitchFamily="34" charset="0"/>
            </a:endParaRPr>
          </a:p>
        </p:txBody>
      </p:sp>
      <p:sp>
        <p:nvSpPr>
          <p:cNvPr id="33" name="Rectangle 32"/>
          <p:cNvSpPr/>
          <p:nvPr/>
        </p:nvSpPr>
        <p:spPr>
          <a:xfrm>
            <a:off x="3491880" y="2979457"/>
            <a:ext cx="646332" cy="58477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ar-EG" sz="3200" b="1" dirty="0">
                <a:ln w="1905"/>
                <a:gradFill>
                  <a:gsLst>
                    <a:gs pos="0">
                      <a:srgbClr val="475A8D">
                        <a:shade val="20000"/>
                        <a:satMod val="200000"/>
                      </a:srgbClr>
                    </a:gs>
                    <a:gs pos="78000">
                      <a:srgbClr val="475A8D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475A8D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10</a:t>
            </a:r>
            <a:endParaRPr lang="en-US" sz="3200" b="1" dirty="0">
              <a:ln w="1905"/>
              <a:gradFill>
                <a:gsLst>
                  <a:gs pos="0">
                    <a:srgbClr val="475A8D">
                      <a:shade val="20000"/>
                      <a:satMod val="200000"/>
                    </a:srgbClr>
                  </a:gs>
                  <a:gs pos="78000">
                    <a:srgbClr val="475A8D">
                      <a:tint val="90000"/>
                      <a:shade val="89000"/>
                      <a:satMod val="220000"/>
                    </a:srgbClr>
                  </a:gs>
                  <a:gs pos="100000">
                    <a:srgbClr val="475A8D">
                      <a:tint val="12000"/>
                      <a:satMod val="255000"/>
                    </a:srgb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cs typeface="Arial" pitchFamily="34" charset="0"/>
            </a:endParaRPr>
          </a:p>
        </p:txBody>
      </p:sp>
      <p:sp>
        <p:nvSpPr>
          <p:cNvPr id="34" name="Rectangle 33"/>
          <p:cNvSpPr/>
          <p:nvPr/>
        </p:nvSpPr>
        <p:spPr>
          <a:xfrm>
            <a:off x="3565629" y="3284984"/>
            <a:ext cx="646331" cy="58477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ar-EG" sz="3200" b="1" dirty="0">
                <a:ln w="1905"/>
                <a:gradFill>
                  <a:gsLst>
                    <a:gs pos="0">
                      <a:srgbClr val="475A8D">
                        <a:shade val="20000"/>
                        <a:satMod val="200000"/>
                      </a:srgbClr>
                    </a:gs>
                    <a:gs pos="78000">
                      <a:srgbClr val="475A8D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475A8D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60</a:t>
            </a:r>
            <a:endParaRPr lang="en-US" sz="3200" b="1" dirty="0">
              <a:ln w="1905"/>
              <a:gradFill>
                <a:gsLst>
                  <a:gs pos="0">
                    <a:srgbClr val="475A8D">
                      <a:shade val="20000"/>
                      <a:satMod val="200000"/>
                    </a:srgbClr>
                  </a:gs>
                  <a:gs pos="78000">
                    <a:srgbClr val="475A8D">
                      <a:tint val="90000"/>
                      <a:shade val="89000"/>
                      <a:satMod val="220000"/>
                    </a:srgbClr>
                  </a:gs>
                  <a:gs pos="100000">
                    <a:srgbClr val="475A8D">
                      <a:tint val="12000"/>
                      <a:satMod val="255000"/>
                    </a:srgb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cs typeface="Arial" pitchFamily="34" charset="0"/>
            </a:endParaRPr>
          </a:p>
        </p:txBody>
      </p:sp>
      <p:sp>
        <p:nvSpPr>
          <p:cNvPr id="35" name="Rectangle 34"/>
          <p:cNvSpPr/>
          <p:nvPr/>
        </p:nvSpPr>
        <p:spPr>
          <a:xfrm>
            <a:off x="2299590" y="3284984"/>
            <a:ext cx="646332" cy="58477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ar-EG" sz="3200" b="1" dirty="0">
                <a:ln w="1905"/>
                <a:gradFill>
                  <a:gsLst>
                    <a:gs pos="0">
                      <a:srgbClr val="475A8D">
                        <a:shade val="20000"/>
                        <a:satMod val="200000"/>
                      </a:srgbClr>
                    </a:gs>
                    <a:gs pos="78000">
                      <a:srgbClr val="475A8D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475A8D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37</a:t>
            </a:r>
            <a:endParaRPr lang="en-US" sz="3200" b="1" dirty="0">
              <a:ln w="1905"/>
              <a:gradFill>
                <a:gsLst>
                  <a:gs pos="0">
                    <a:srgbClr val="475A8D">
                      <a:shade val="20000"/>
                      <a:satMod val="200000"/>
                    </a:srgbClr>
                  </a:gs>
                  <a:gs pos="78000">
                    <a:srgbClr val="475A8D">
                      <a:tint val="90000"/>
                      <a:shade val="89000"/>
                      <a:satMod val="220000"/>
                    </a:srgbClr>
                  </a:gs>
                  <a:gs pos="100000">
                    <a:srgbClr val="475A8D">
                      <a:tint val="12000"/>
                      <a:satMod val="255000"/>
                    </a:srgb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cs typeface="Arial" pitchFamily="34" charset="0"/>
            </a:endParaRPr>
          </a:p>
        </p:txBody>
      </p:sp>
      <p:sp>
        <p:nvSpPr>
          <p:cNvPr id="36" name="Rectangle 35"/>
          <p:cNvSpPr/>
          <p:nvPr/>
        </p:nvSpPr>
        <p:spPr>
          <a:xfrm>
            <a:off x="1217963" y="2636912"/>
            <a:ext cx="646332" cy="58477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ar-EG" sz="3200" b="1" dirty="0">
                <a:ln w="1905"/>
                <a:gradFill>
                  <a:gsLst>
                    <a:gs pos="0">
                      <a:srgbClr val="475A8D">
                        <a:shade val="20000"/>
                        <a:satMod val="200000"/>
                      </a:srgbClr>
                    </a:gs>
                    <a:gs pos="78000">
                      <a:srgbClr val="475A8D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475A8D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37</a:t>
            </a:r>
            <a:endParaRPr lang="en-US" sz="3200" b="1" dirty="0">
              <a:ln w="1905"/>
              <a:gradFill>
                <a:gsLst>
                  <a:gs pos="0">
                    <a:srgbClr val="475A8D">
                      <a:shade val="20000"/>
                      <a:satMod val="200000"/>
                    </a:srgbClr>
                  </a:gs>
                  <a:gs pos="78000">
                    <a:srgbClr val="475A8D">
                      <a:tint val="90000"/>
                      <a:shade val="89000"/>
                      <a:satMod val="220000"/>
                    </a:srgbClr>
                  </a:gs>
                  <a:gs pos="100000">
                    <a:srgbClr val="475A8D">
                      <a:tint val="12000"/>
                      <a:satMod val="255000"/>
                    </a:srgb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cs typeface="Arial" pitchFamily="34" charset="0"/>
            </a:endParaRPr>
          </a:p>
        </p:txBody>
      </p:sp>
      <p:sp>
        <p:nvSpPr>
          <p:cNvPr id="37" name="Rectangle 36"/>
          <p:cNvSpPr/>
          <p:nvPr/>
        </p:nvSpPr>
        <p:spPr>
          <a:xfrm>
            <a:off x="1339846" y="2996952"/>
            <a:ext cx="415498" cy="58477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ar-EG" sz="3200" b="1" dirty="0">
                <a:ln w="1905"/>
                <a:gradFill>
                  <a:gsLst>
                    <a:gs pos="0">
                      <a:srgbClr val="475A8D">
                        <a:shade val="20000"/>
                        <a:satMod val="200000"/>
                      </a:srgbClr>
                    </a:gs>
                    <a:gs pos="78000">
                      <a:srgbClr val="475A8D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475A8D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5</a:t>
            </a:r>
            <a:endParaRPr lang="en-US" sz="3200" b="1" dirty="0">
              <a:ln w="1905"/>
              <a:gradFill>
                <a:gsLst>
                  <a:gs pos="0">
                    <a:srgbClr val="475A8D">
                      <a:shade val="20000"/>
                      <a:satMod val="200000"/>
                    </a:srgbClr>
                  </a:gs>
                  <a:gs pos="78000">
                    <a:srgbClr val="475A8D">
                      <a:tint val="90000"/>
                      <a:shade val="89000"/>
                      <a:satMod val="220000"/>
                    </a:srgbClr>
                  </a:gs>
                  <a:gs pos="100000">
                    <a:srgbClr val="475A8D">
                      <a:tint val="12000"/>
                      <a:satMod val="255000"/>
                    </a:srgb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cs typeface="Arial" pitchFamily="34" charset="0"/>
            </a:endParaRPr>
          </a:p>
        </p:txBody>
      </p:sp>
      <p:sp>
        <p:nvSpPr>
          <p:cNvPr id="38" name="Rectangle 37"/>
          <p:cNvSpPr/>
          <p:nvPr/>
        </p:nvSpPr>
        <p:spPr>
          <a:xfrm>
            <a:off x="1217963" y="3302247"/>
            <a:ext cx="646332" cy="58477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ar-EG" sz="3200" b="1" dirty="0">
                <a:ln w="1905"/>
                <a:gradFill>
                  <a:gsLst>
                    <a:gs pos="0">
                      <a:srgbClr val="475A8D">
                        <a:shade val="20000"/>
                        <a:satMod val="200000"/>
                      </a:srgbClr>
                    </a:gs>
                    <a:gs pos="78000">
                      <a:srgbClr val="475A8D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475A8D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42</a:t>
            </a:r>
            <a:endParaRPr lang="en-US" sz="3200" b="1" dirty="0">
              <a:ln w="1905"/>
              <a:gradFill>
                <a:gsLst>
                  <a:gs pos="0">
                    <a:srgbClr val="475A8D">
                      <a:shade val="20000"/>
                      <a:satMod val="200000"/>
                    </a:srgbClr>
                  </a:gs>
                  <a:gs pos="78000">
                    <a:srgbClr val="475A8D">
                      <a:tint val="90000"/>
                      <a:shade val="89000"/>
                      <a:satMod val="220000"/>
                    </a:srgbClr>
                  </a:gs>
                  <a:gs pos="100000">
                    <a:srgbClr val="475A8D">
                      <a:tint val="12000"/>
                      <a:satMod val="255000"/>
                    </a:srgb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cs typeface="Arial" pitchFamily="34" charset="0"/>
            </a:endParaRPr>
          </a:p>
        </p:txBody>
      </p:sp>
      <p:sp>
        <p:nvSpPr>
          <p:cNvPr id="39" name="Rectangle 38"/>
          <p:cNvSpPr/>
          <p:nvPr/>
        </p:nvSpPr>
        <p:spPr>
          <a:xfrm>
            <a:off x="6978859" y="4512359"/>
            <a:ext cx="588623" cy="5232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ar-EG" sz="2800" b="1" dirty="0">
                <a:ln w="1905"/>
                <a:gradFill>
                  <a:gsLst>
                    <a:gs pos="0">
                      <a:srgbClr val="475A8D">
                        <a:shade val="20000"/>
                        <a:satMod val="200000"/>
                      </a:srgbClr>
                    </a:gs>
                    <a:gs pos="78000">
                      <a:srgbClr val="475A8D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475A8D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34</a:t>
            </a:r>
            <a:endParaRPr lang="en-US" sz="2800" b="1" dirty="0">
              <a:ln w="1905"/>
              <a:gradFill>
                <a:gsLst>
                  <a:gs pos="0">
                    <a:srgbClr val="475A8D">
                      <a:shade val="20000"/>
                      <a:satMod val="200000"/>
                    </a:srgbClr>
                  </a:gs>
                  <a:gs pos="78000">
                    <a:srgbClr val="475A8D">
                      <a:tint val="90000"/>
                      <a:shade val="89000"/>
                      <a:satMod val="220000"/>
                    </a:srgbClr>
                  </a:gs>
                  <a:gs pos="100000">
                    <a:srgbClr val="475A8D">
                      <a:tint val="12000"/>
                      <a:satMod val="255000"/>
                    </a:srgb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cs typeface="Arial" pitchFamily="34" charset="0"/>
            </a:endParaRPr>
          </a:p>
        </p:txBody>
      </p:sp>
      <p:sp>
        <p:nvSpPr>
          <p:cNvPr id="40" name="Rectangle 39"/>
          <p:cNvSpPr/>
          <p:nvPr/>
        </p:nvSpPr>
        <p:spPr>
          <a:xfrm>
            <a:off x="5969006" y="3792279"/>
            <a:ext cx="588623" cy="5232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ar-EG" sz="2800" b="1" dirty="0">
                <a:ln w="1905"/>
                <a:gradFill>
                  <a:gsLst>
                    <a:gs pos="0">
                      <a:srgbClr val="475A8D">
                        <a:shade val="20000"/>
                        <a:satMod val="200000"/>
                      </a:srgbClr>
                    </a:gs>
                    <a:gs pos="78000">
                      <a:srgbClr val="475A8D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475A8D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34</a:t>
            </a:r>
            <a:endParaRPr lang="en-US" sz="2800" b="1" dirty="0">
              <a:ln w="1905"/>
              <a:gradFill>
                <a:gsLst>
                  <a:gs pos="0">
                    <a:srgbClr val="475A8D">
                      <a:shade val="20000"/>
                      <a:satMod val="200000"/>
                    </a:srgbClr>
                  </a:gs>
                  <a:gs pos="78000">
                    <a:srgbClr val="475A8D">
                      <a:tint val="90000"/>
                      <a:shade val="89000"/>
                      <a:satMod val="220000"/>
                    </a:srgbClr>
                  </a:gs>
                  <a:gs pos="100000">
                    <a:srgbClr val="475A8D">
                      <a:tint val="12000"/>
                      <a:satMod val="255000"/>
                    </a:srgb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cs typeface="Arial" pitchFamily="34" charset="0"/>
            </a:endParaRPr>
          </a:p>
        </p:txBody>
      </p:sp>
      <p:sp>
        <p:nvSpPr>
          <p:cNvPr id="41" name="Rectangle 40"/>
          <p:cNvSpPr/>
          <p:nvPr/>
        </p:nvSpPr>
        <p:spPr>
          <a:xfrm>
            <a:off x="5966004" y="4077072"/>
            <a:ext cx="588623" cy="5232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ar-EG" sz="2800" b="1" dirty="0">
                <a:ln w="1905"/>
                <a:gradFill>
                  <a:gsLst>
                    <a:gs pos="0">
                      <a:srgbClr val="475A8D">
                        <a:shade val="20000"/>
                        <a:satMod val="200000"/>
                      </a:srgbClr>
                    </a:gs>
                    <a:gs pos="78000">
                      <a:srgbClr val="475A8D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475A8D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41</a:t>
            </a:r>
            <a:endParaRPr lang="en-US" sz="2800" b="1" dirty="0">
              <a:ln w="1905"/>
              <a:gradFill>
                <a:gsLst>
                  <a:gs pos="0">
                    <a:srgbClr val="475A8D">
                      <a:shade val="20000"/>
                      <a:satMod val="200000"/>
                    </a:srgbClr>
                  </a:gs>
                  <a:gs pos="78000">
                    <a:srgbClr val="475A8D">
                      <a:tint val="90000"/>
                      <a:shade val="89000"/>
                      <a:satMod val="220000"/>
                    </a:srgbClr>
                  </a:gs>
                  <a:gs pos="100000">
                    <a:srgbClr val="475A8D">
                      <a:tint val="12000"/>
                      <a:satMod val="255000"/>
                    </a:srgb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cs typeface="Arial" pitchFamily="34" charset="0"/>
            </a:endParaRPr>
          </a:p>
        </p:txBody>
      </p:sp>
      <p:sp>
        <p:nvSpPr>
          <p:cNvPr id="42" name="Rectangle 41"/>
          <p:cNvSpPr/>
          <p:nvPr/>
        </p:nvSpPr>
        <p:spPr>
          <a:xfrm>
            <a:off x="5966004" y="4512359"/>
            <a:ext cx="588623" cy="5232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ar-EG" sz="2800" b="1" dirty="0">
                <a:ln w="1905"/>
                <a:gradFill>
                  <a:gsLst>
                    <a:gs pos="0">
                      <a:srgbClr val="475A8D">
                        <a:shade val="20000"/>
                        <a:satMod val="200000"/>
                      </a:srgbClr>
                    </a:gs>
                    <a:gs pos="78000">
                      <a:srgbClr val="475A8D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475A8D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75</a:t>
            </a:r>
            <a:endParaRPr lang="en-US" sz="2800" b="1" dirty="0">
              <a:ln w="1905"/>
              <a:gradFill>
                <a:gsLst>
                  <a:gs pos="0">
                    <a:srgbClr val="475A8D">
                      <a:shade val="20000"/>
                      <a:satMod val="200000"/>
                    </a:srgbClr>
                  </a:gs>
                  <a:gs pos="78000">
                    <a:srgbClr val="475A8D">
                      <a:tint val="90000"/>
                      <a:shade val="89000"/>
                      <a:satMod val="220000"/>
                    </a:srgbClr>
                  </a:gs>
                  <a:gs pos="100000">
                    <a:srgbClr val="475A8D">
                      <a:tint val="12000"/>
                      <a:satMod val="255000"/>
                    </a:srgb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cs typeface="Arial" pitchFamily="34" charset="0"/>
            </a:endParaRPr>
          </a:p>
        </p:txBody>
      </p:sp>
      <p:sp>
        <p:nvSpPr>
          <p:cNvPr id="43" name="Rectangle 42"/>
          <p:cNvSpPr/>
          <p:nvPr/>
        </p:nvSpPr>
        <p:spPr>
          <a:xfrm>
            <a:off x="4652240" y="4512359"/>
            <a:ext cx="588623" cy="5232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ar-EG" sz="2800" b="1" dirty="0">
                <a:ln w="1905"/>
                <a:gradFill>
                  <a:gsLst>
                    <a:gs pos="0">
                      <a:srgbClr val="475A8D">
                        <a:shade val="20000"/>
                        <a:satMod val="200000"/>
                      </a:srgbClr>
                    </a:gs>
                    <a:gs pos="78000">
                      <a:srgbClr val="475A8D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475A8D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15</a:t>
            </a:r>
            <a:endParaRPr lang="en-US" sz="2800" b="1" dirty="0">
              <a:ln w="1905"/>
              <a:gradFill>
                <a:gsLst>
                  <a:gs pos="0">
                    <a:srgbClr val="475A8D">
                      <a:shade val="20000"/>
                      <a:satMod val="200000"/>
                    </a:srgbClr>
                  </a:gs>
                  <a:gs pos="78000">
                    <a:srgbClr val="475A8D">
                      <a:tint val="90000"/>
                      <a:shade val="89000"/>
                      <a:satMod val="220000"/>
                    </a:srgbClr>
                  </a:gs>
                  <a:gs pos="100000">
                    <a:srgbClr val="475A8D">
                      <a:tint val="12000"/>
                      <a:satMod val="255000"/>
                    </a:srgb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cs typeface="Arial" pitchFamily="34" charset="0"/>
            </a:endParaRPr>
          </a:p>
        </p:txBody>
      </p:sp>
      <p:sp>
        <p:nvSpPr>
          <p:cNvPr id="44" name="Rectangle 43"/>
          <p:cNvSpPr/>
          <p:nvPr/>
        </p:nvSpPr>
        <p:spPr>
          <a:xfrm>
            <a:off x="3642387" y="3792279"/>
            <a:ext cx="588623" cy="5232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ar-EG" sz="2800" b="1" dirty="0">
                <a:ln w="1905"/>
                <a:gradFill>
                  <a:gsLst>
                    <a:gs pos="0">
                      <a:srgbClr val="475A8D">
                        <a:shade val="20000"/>
                        <a:satMod val="200000"/>
                      </a:srgbClr>
                    </a:gs>
                    <a:gs pos="78000">
                      <a:srgbClr val="475A8D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475A8D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15</a:t>
            </a:r>
            <a:endParaRPr lang="en-US" sz="2800" b="1" dirty="0">
              <a:ln w="1905"/>
              <a:gradFill>
                <a:gsLst>
                  <a:gs pos="0">
                    <a:srgbClr val="475A8D">
                      <a:shade val="20000"/>
                      <a:satMod val="200000"/>
                    </a:srgbClr>
                  </a:gs>
                  <a:gs pos="78000">
                    <a:srgbClr val="475A8D">
                      <a:tint val="90000"/>
                      <a:shade val="89000"/>
                      <a:satMod val="220000"/>
                    </a:srgbClr>
                  </a:gs>
                  <a:gs pos="100000">
                    <a:srgbClr val="475A8D">
                      <a:tint val="12000"/>
                      <a:satMod val="255000"/>
                    </a:srgb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cs typeface="Arial" pitchFamily="34" charset="0"/>
            </a:endParaRPr>
          </a:p>
        </p:txBody>
      </p:sp>
      <p:sp>
        <p:nvSpPr>
          <p:cNvPr id="45" name="Rectangle 44"/>
          <p:cNvSpPr/>
          <p:nvPr/>
        </p:nvSpPr>
        <p:spPr>
          <a:xfrm>
            <a:off x="3639385" y="4077072"/>
            <a:ext cx="588623" cy="5232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ar-EG" sz="2800" b="1" dirty="0">
                <a:ln w="1905"/>
                <a:gradFill>
                  <a:gsLst>
                    <a:gs pos="0">
                      <a:srgbClr val="475A8D">
                        <a:shade val="20000"/>
                        <a:satMod val="200000"/>
                      </a:srgbClr>
                    </a:gs>
                    <a:gs pos="78000">
                      <a:srgbClr val="475A8D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475A8D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26</a:t>
            </a:r>
            <a:endParaRPr lang="en-US" sz="2800" b="1" dirty="0">
              <a:ln w="1905"/>
              <a:gradFill>
                <a:gsLst>
                  <a:gs pos="0">
                    <a:srgbClr val="475A8D">
                      <a:shade val="20000"/>
                      <a:satMod val="200000"/>
                    </a:srgbClr>
                  </a:gs>
                  <a:gs pos="78000">
                    <a:srgbClr val="475A8D">
                      <a:tint val="90000"/>
                      <a:shade val="89000"/>
                      <a:satMod val="220000"/>
                    </a:srgbClr>
                  </a:gs>
                  <a:gs pos="100000">
                    <a:srgbClr val="475A8D">
                      <a:tint val="12000"/>
                      <a:satMod val="255000"/>
                    </a:srgb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cs typeface="Arial" pitchFamily="34" charset="0"/>
            </a:endParaRPr>
          </a:p>
        </p:txBody>
      </p:sp>
      <p:sp>
        <p:nvSpPr>
          <p:cNvPr id="46" name="Rectangle 45"/>
          <p:cNvSpPr/>
          <p:nvPr/>
        </p:nvSpPr>
        <p:spPr>
          <a:xfrm>
            <a:off x="3639385" y="4512359"/>
            <a:ext cx="588623" cy="5232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ar-EG" sz="2800" b="1" dirty="0">
                <a:ln w="1905"/>
                <a:gradFill>
                  <a:gsLst>
                    <a:gs pos="0">
                      <a:srgbClr val="475A8D">
                        <a:shade val="20000"/>
                        <a:satMod val="200000"/>
                      </a:srgbClr>
                    </a:gs>
                    <a:gs pos="78000">
                      <a:srgbClr val="475A8D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475A8D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41</a:t>
            </a:r>
            <a:endParaRPr lang="en-US" sz="2800" b="1" dirty="0">
              <a:ln w="1905"/>
              <a:gradFill>
                <a:gsLst>
                  <a:gs pos="0">
                    <a:srgbClr val="475A8D">
                      <a:shade val="20000"/>
                      <a:satMod val="200000"/>
                    </a:srgbClr>
                  </a:gs>
                  <a:gs pos="78000">
                    <a:srgbClr val="475A8D">
                      <a:tint val="90000"/>
                      <a:shade val="89000"/>
                      <a:satMod val="220000"/>
                    </a:srgbClr>
                  </a:gs>
                  <a:gs pos="100000">
                    <a:srgbClr val="475A8D">
                      <a:tint val="12000"/>
                      <a:satMod val="255000"/>
                    </a:srgb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cs typeface="Arial" pitchFamily="34" charset="0"/>
            </a:endParaRPr>
          </a:p>
        </p:txBody>
      </p:sp>
      <p:sp>
        <p:nvSpPr>
          <p:cNvPr id="47" name="Rectangle 46"/>
          <p:cNvSpPr/>
          <p:nvPr/>
        </p:nvSpPr>
        <p:spPr>
          <a:xfrm>
            <a:off x="2333964" y="4512359"/>
            <a:ext cx="588623" cy="5232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ar-EG" sz="2800" b="1" dirty="0">
                <a:ln w="1905"/>
                <a:gradFill>
                  <a:gsLst>
                    <a:gs pos="0">
                      <a:srgbClr val="475A8D">
                        <a:shade val="20000"/>
                        <a:satMod val="200000"/>
                      </a:srgbClr>
                    </a:gs>
                    <a:gs pos="78000">
                      <a:srgbClr val="475A8D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475A8D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46</a:t>
            </a:r>
            <a:endParaRPr lang="en-US" sz="2800" b="1" dirty="0">
              <a:ln w="1905"/>
              <a:gradFill>
                <a:gsLst>
                  <a:gs pos="0">
                    <a:srgbClr val="475A8D">
                      <a:shade val="20000"/>
                      <a:satMod val="200000"/>
                    </a:srgbClr>
                  </a:gs>
                  <a:gs pos="78000">
                    <a:srgbClr val="475A8D">
                      <a:tint val="90000"/>
                      <a:shade val="89000"/>
                      <a:satMod val="220000"/>
                    </a:srgbClr>
                  </a:gs>
                  <a:gs pos="100000">
                    <a:srgbClr val="475A8D">
                      <a:tint val="12000"/>
                      <a:satMod val="255000"/>
                    </a:srgb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cs typeface="Arial" pitchFamily="34" charset="0"/>
            </a:endParaRPr>
          </a:p>
        </p:txBody>
      </p:sp>
      <p:sp>
        <p:nvSpPr>
          <p:cNvPr id="48" name="Rectangle 47"/>
          <p:cNvSpPr/>
          <p:nvPr/>
        </p:nvSpPr>
        <p:spPr>
          <a:xfrm>
            <a:off x="1324111" y="3792279"/>
            <a:ext cx="588623" cy="5232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ar-EG" sz="2800" b="1" dirty="0">
                <a:ln w="1905"/>
                <a:gradFill>
                  <a:gsLst>
                    <a:gs pos="0">
                      <a:srgbClr val="475A8D">
                        <a:shade val="20000"/>
                        <a:satMod val="200000"/>
                      </a:srgbClr>
                    </a:gs>
                    <a:gs pos="78000">
                      <a:srgbClr val="475A8D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475A8D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46</a:t>
            </a:r>
            <a:endParaRPr lang="en-US" sz="2800" b="1" dirty="0">
              <a:ln w="1905"/>
              <a:gradFill>
                <a:gsLst>
                  <a:gs pos="0">
                    <a:srgbClr val="475A8D">
                      <a:shade val="20000"/>
                      <a:satMod val="200000"/>
                    </a:srgbClr>
                  </a:gs>
                  <a:gs pos="78000">
                    <a:srgbClr val="475A8D">
                      <a:tint val="90000"/>
                      <a:shade val="89000"/>
                      <a:satMod val="220000"/>
                    </a:srgbClr>
                  </a:gs>
                  <a:gs pos="100000">
                    <a:srgbClr val="475A8D">
                      <a:tint val="12000"/>
                      <a:satMod val="255000"/>
                    </a:srgb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cs typeface="Arial" pitchFamily="34" charset="0"/>
            </a:endParaRPr>
          </a:p>
        </p:txBody>
      </p:sp>
      <p:sp>
        <p:nvSpPr>
          <p:cNvPr id="49" name="Rectangle 48"/>
          <p:cNvSpPr/>
          <p:nvPr/>
        </p:nvSpPr>
        <p:spPr>
          <a:xfrm>
            <a:off x="1321109" y="4077072"/>
            <a:ext cx="588623" cy="5232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ar-EG" sz="2800" b="1" dirty="0">
                <a:ln w="1905"/>
                <a:gradFill>
                  <a:gsLst>
                    <a:gs pos="0">
                      <a:srgbClr val="475A8D">
                        <a:shade val="20000"/>
                        <a:satMod val="200000"/>
                      </a:srgbClr>
                    </a:gs>
                    <a:gs pos="78000">
                      <a:srgbClr val="475A8D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475A8D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28</a:t>
            </a:r>
            <a:endParaRPr lang="en-US" sz="2800" b="1" dirty="0">
              <a:ln w="1905"/>
              <a:gradFill>
                <a:gsLst>
                  <a:gs pos="0">
                    <a:srgbClr val="475A8D">
                      <a:shade val="20000"/>
                      <a:satMod val="200000"/>
                    </a:srgbClr>
                  </a:gs>
                  <a:gs pos="78000">
                    <a:srgbClr val="475A8D">
                      <a:tint val="90000"/>
                      <a:shade val="89000"/>
                      <a:satMod val="220000"/>
                    </a:srgbClr>
                  </a:gs>
                  <a:gs pos="100000">
                    <a:srgbClr val="475A8D">
                      <a:tint val="12000"/>
                      <a:satMod val="255000"/>
                    </a:srgb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cs typeface="Arial" pitchFamily="34" charset="0"/>
            </a:endParaRPr>
          </a:p>
        </p:txBody>
      </p:sp>
      <p:sp>
        <p:nvSpPr>
          <p:cNvPr id="50" name="Rectangle 49"/>
          <p:cNvSpPr/>
          <p:nvPr/>
        </p:nvSpPr>
        <p:spPr>
          <a:xfrm>
            <a:off x="1321109" y="4512359"/>
            <a:ext cx="588623" cy="5232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ar-EG" sz="2800" b="1" dirty="0">
                <a:ln w="1905"/>
                <a:gradFill>
                  <a:gsLst>
                    <a:gs pos="0">
                      <a:srgbClr val="475A8D">
                        <a:shade val="20000"/>
                        <a:satMod val="200000"/>
                      </a:srgbClr>
                    </a:gs>
                    <a:gs pos="78000">
                      <a:srgbClr val="475A8D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475A8D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74</a:t>
            </a:r>
            <a:endParaRPr lang="en-US" sz="2800" b="1" dirty="0">
              <a:ln w="1905"/>
              <a:gradFill>
                <a:gsLst>
                  <a:gs pos="0">
                    <a:srgbClr val="475A8D">
                      <a:shade val="20000"/>
                      <a:satMod val="200000"/>
                    </a:srgbClr>
                  </a:gs>
                  <a:gs pos="78000">
                    <a:srgbClr val="475A8D">
                      <a:tint val="90000"/>
                      <a:shade val="89000"/>
                      <a:satMod val="220000"/>
                    </a:srgbClr>
                  </a:gs>
                  <a:gs pos="100000">
                    <a:srgbClr val="475A8D">
                      <a:tint val="12000"/>
                      <a:satMod val="255000"/>
                    </a:srgb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cs typeface="Arial" pitchFamily="34" charset="0"/>
            </a:endParaRPr>
          </a:p>
        </p:txBody>
      </p:sp>
      <p:sp>
        <p:nvSpPr>
          <p:cNvPr id="51" name="Rectangle 50"/>
          <p:cNvSpPr/>
          <p:nvPr/>
        </p:nvSpPr>
        <p:spPr>
          <a:xfrm>
            <a:off x="7072095" y="5632620"/>
            <a:ext cx="530916" cy="46166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ar-EG" sz="2400" b="1" dirty="0">
                <a:ln w="1905"/>
                <a:gradFill>
                  <a:gsLst>
                    <a:gs pos="0">
                      <a:srgbClr val="475A8D">
                        <a:shade val="20000"/>
                        <a:satMod val="200000"/>
                      </a:srgbClr>
                    </a:gs>
                    <a:gs pos="78000">
                      <a:srgbClr val="475A8D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475A8D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28</a:t>
            </a:r>
            <a:endParaRPr lang="en-US" sz="2400" b="1" dirty="0">
              <a:ln w="1905"/>
              <a:gradFill>
                <a:gsLst>
                  <a:gs pos="0">
                    <a:srgbClr val="475A8D">
                      <a:shade val="20000"/>
                      <a:satMod val="200000"/>
                    </a:srgbClr>
                  </a:gs>
                  <a:gs pos="78000">
                    <a:srgbClr val="475A8D">
                      <a:tint val="90000"/>
                      <a:shade val="89000"/>
                      <a:satMod val="220000"/>
                    </a:srgbClr>
                  </a:gs>
                  <a:gs pos="100000">
                    <a:srgbClr val="475A8D">
                      <a:tint val="12000"/>
                      <a:satMod val="255000"/>
                    </a:srgb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cs typeface="Arial" pitchFamily="34" charset="0"/>
            </a:endParaRPr>
          </a:p>
        </p:txBody>
      </p:sp>
      <p:sp>
        <p:nvSpPr>
          <p:cNvPr id="52" name="Rectangle 51"/>
          <p:cNvSpPr/>
          <p:nvPr/>
        </p:nvSpPr>
        <p:spPr>
          <a:xfrm>
            <a:off x="6062242" y="4912540"/>
            <a:ext cx="530916" cy="46166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ar-EG" sz="2400" b="1" dirty="0">
                <a:ln w="1905"/>
                <a:gradFill>
                  <a:gsLst>
                    <a:gs pos="0">
                      <a:srgbClr val="475A8D">
                        <a:shade val="20000"/>
                        <a:satMod val="200000"/>
                      </a:srgbClr>
                    </a:gs>
                    <a:gs pos="78000">
                      <a:srgbClr val="475A8D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475A8D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28</a:t>
            </a:r>
            <a:endParaRPr lang="en-US" sz="2400" b="1" dirty="0">
              <a:ln w="1905"/>
              <a:gradFill>
                <a:gsLst>
                  <a:gs pos="0">
                    <a:srgbClr val="475A8D">
                      <a:shade val="20000"/>
                      <a:satMod val="200000"/>
                    </a:srgbClr>
                  </a:gs>
                  <a:gs pos="78000">
                    <a:srgbClr val="475A8D">
                      <a:tint val="90000"/>
                      <a:shade val="89000"/>
                      <a:satMod val="220000"/>
                    </a:srgbClr>
                  </a:gs>
                  <a:gs pos="100000">
                    <a:srgbClr val="475A8D">
                      <a:tint val="12000"/>
                      <a:satMod val="255000"/>
                    </a:srgb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cs typeface="Arial" pitchFamily="34" charset="0"/>
            </a:endParaRPr>
          </a:p>
        </p:txBody>
      </p:sp>
      <p:sp>
        <p:nvSpPr>
          <p:cNvPr id="53" name="Rectangle 52"/>
          <p:cNvSpPr/>
          <p:nvPr/>
        </p:nvSpPr>
        <p:spPr>
          <a:xfrm>
            <a:off x="6059240" y="5197333"/>
            <a:ext cx="530916" cy="46166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ar-EG" sz="2400" b="1" dirty="0">
                <a:ln w="1905"/>
                <a:gradFill>
                  <a:gsLst>
                    <a:gs pos="0">
                      <a:srgbClr val="475A8D">
                        <a:shade val="20000"/>
                        <a:satMod val="200000"/>
                      </a:srgbClr>
                    </a:gs>
                    <a:gs pos="78000">
                      <a:srgbClr val="475A8D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475A8D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28</a:t>
            </a:r>
            <a:endParaRPr lang="en-US" sz="2400" b="1" dirty="0">
              <a:ln w="1905"/>
              <a:gradFill>
                <a:gsLst>
                  <a:gs pos="0">
                    <a:srgbClr val="475A8D">
                      <a:shade val="20000"/>
                      <a:satMod val="200000"/>
                    </a:srgbClr>
                  </a:gs>
                  <a:gs pos="78000">
                    <a:srgbClr val="475A8D">
                      <a:tint val="90000"/>
                      <a:shade val="89000"/>
                      <a:satMod val="220000"/>
                    </a:srgbClr>
                  </a:gs>
                  <a:gs pos="100000">
                    <a:srgbClr val="475A8D">
                      <a:tint val="12000"/>
                      <a:satMod val="255000"/>
                    </a:srgb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cs typeface="Arial" pitchFamily="34" charset="0"/>
            </a:endParaRPr>
          </a:p>
        </p:txBody>
      </p:sp>
      <p:sp>
        <p:nvSpPr>
          <p:cNvPr id="54" name="Rectangle 53"/>
          <p:cNvSpPr/>
          <p:nvPr/>
        </p:nvSpPr>
        <p:spPr>
          <a:xfrm>
            <a:off x="6059240" y="5632620"/>
            <a:ext cx="530916" cy="46166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ar-EG" sz="2400" b="1" dirty="0">
                <a:ln w="1905"/>
                <a:gradFill>
                  <a:gsLst>
                    <a:gs pos="0">
                      <a:srgbClr val="475A8D">
                        <a:shade val="20000"/>
                        <a:satMod val="200000"/>
                      </a:srgbClr>
                    </a:gs>
                    <a:gs pos="78000">
                      <a:srgbClr val="475A8D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475A8D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56</a:t>
            </a:r>
            <a:endParaRPr lang="en-US" sz="2400" b="1" dirty="0">
              <a:ln w="1905"/>
              <a:gradFill>
                <a:gsLst>
                  <a:gs pos="0">
                    <a:srgbClr val="475A8D">
                      <a:shade val="20000"/>
                      <a:satMod val="200000"/>
                    </a:srgbClr>
                  </a:gs>
                  <a:gs pos="78000">
                    <a:srgbClr val="475A8D">
                      <a:tint val="90000"/>
                      <a:shade val="89000"/>
                      <a:satMod val="220000"/>
                    </a:srgbClr>
                  </a:gs>
                  <a:gs pos="100000">
                    <a:srgbClr val="475A8D">
                      <a:tint val="12000"/>
                      <a:satMod val="255000"/>
                    </a:srgb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cs typeface="Arial" pitchFamily="34" charset="0"/>
            </a:endParaRPr>
          </a:p>
        </p:txBody>
      </p:sp>
      <p:sp>
        <p:nvSpPr>
          <p:cNvPr id="55" name="Rectangle 54"/>
          <p:cNvSpPr/>
          <p:nvPr/>
        </p:nvSpPr>
        <p:spPr>
          <a:xfrm>
            <a:off x="4652240" y="5631631"/>
            <a:ext cx="530916" cy="46166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ar-EG" sz="2400" b="1" dirty="0">
                <a:ln w="1905"/>
                <a:gradFill>
                  <a:gsLst>
                    <a:gs pos="0">
                      <a:srgbClr val="475A8D">
                        <a:shade val="20000"/>
                        <a:satMod val="200000"/>
                      </a:srgbClr>
                    </a:gs>
                    <a:gs pos="78000">
                      <a:srgbClr val="475A8D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475A8D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45</a:t>
            </a:r>
            <a:endParaRPr lang="en-US" sz="2400" b="1" dirty="0">
              <a:ln w="1905"/>
              <a:gradFill>
                <a:gsLst>
                  <a:gs pos="0">
                    <a:srgbClr val="475A8D">
                      <a:shade val="20000"/>
                      <a:satMod val="200000"/>
                    </a:srgbClr>
                  </a:gs>
                  <a:gs pos="78000">
                    <a:srgbClr val="475A8D">
                      <a:tint val="90000"/>
                      <a:shade val="89000"/>
                      <a:satMod val="220000"/>
                    </a:srgbClr>
                  </a:gs>
                  <a:gs pos="100000">
                    <a:srgbClr val="475A8D">
                      <a:tint val="12000"/>
                      <a:satMod val="255000"/>
                    </a:srgb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cs typeface="Arial" pitchFamily="34" charset="0"/>
            </a:endParaRPr>
          </a:p>
        </p:txBody>
      </p:sp>
      <p:sp>
        <p:nvSpPr>
          <p:cNvPr id="56" name="Rectangle 55"/>
          <p:cNvSpPr/>
          <p:nvPr/>
        </p:nvSpPr>
        <p:spPr>
          <a:xfrm>
            <a:off x="3642387" y="4911551"/>
            <a:ext cx="530916" cy="46166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ar-EG" sz="2400" b="1" dirty="0">
                <a:ln w="1905"/>
                <a:gradFill>
                  <a:gsLst>
                    <a:gs pos="0">
                      <a:srgbClr val="475A8D">
                        <a:shade val="20000"/>
                        <a:satMod val="200000"/>
                      </a:srgbClr>
                    </a:gs>
                    <a:gs pos="78000">
                      <a:srgbClr val="475A8D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475A8D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45</a:t>
            </a:r>
            <a:endParaRPr lang="en-US" sz="2400" b="1" dirty="0">
              <a:ln w="1905"/>
              <a:gradFill>
                <a:gsLst>
                  <a:gs pos="0">
                    <a:srgbClr val="475A8D">
                      <a:shade val="20000"/>
                      <a:satMod val="200000"/>
                    </a:srgbClr>
                  </a:gs>
                  <a:gs pos="78000">
                    <a:srgbClr val="475A8D">
                      <a:tint val="90000"/>
                      <a:shade val="89000"/>
                      <a:satMod val="220000"/>
                    </a:srgbClr>
                  </a:gs>
                  <a:gs pos="100000">
                    <a:srgbClr val="475A8D">
                      <a:tint val="12000"/>
                      <a:satMod val="255000"/>
                    </a:srgb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cs typeface="Arial" pitchFamily="34" charset="0"/>
            </a:endParaRPr>
          </a:p>
        </p:txBody>
      </p:sp>
      <p:sp>
        <p:nvSpPr>
          <p:cNvPr id="57" name="Rectangle 56"/>
          <p:cNvSpPr/>
          <p:nvPr/>
        </p:nvSpPr>
        <p:spPr>
          <a:xfrm>
            <a:off x="3639385" y="5196344"/>
            <a:ext cx="530916" cy="46166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ar-EG" sz="2400" b="1" dirty="0">
                <a:ln w="1905"/>
                <a:gradFill>
                  <a:gsLst>
                    <a:gs pos="0">
                      <a:srgbClr val="475A8D">
                        <a:shade val="20000"/>
                        <a:satMod val="200000"/>
                      </a:srgbClr>
                    </a:gs>
                    <a:gs pos="78000">
                      <a:srgbClr val="475A8D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475A8D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11</a:t>
            </a:r>
            <a:endParaRPr lang="en-US" sz="2400" b="1" dirty="0">
              <a:ln w="1905"/>
              <a:gradFill>
                <a:gsLst>
                  <a:gs pos="0">
                    <a:srgbClr val="475A8D">
                      <a:shade val="20000"/>
                      <a:satMod val="200000"/>
                    </a:srgbClr>
                  </a:gs>
                  <a:gs pos="78000">
                    <a:srgbClr val="475A8D">
                      <a:tint val="90000"/>
                      <a:shade val="89000"/>
                      <a:satMod val="220000"/>
                    </a:srgbClr>
                  </a:gs>
                  <a:gs pos="100000">
                    <a:srgbClr val="475A8D">
                      <a:tint val="12000"/>
                      <a:satMod val="255000"/>
                    </a:srgb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cs typeface="Arial" pitchFamily="34" charset="0"/>
            </a:endParaRPr>
          </a:p>
        </p:txBody>
      </p:sp>
      <p:sp>
        <p:nvSpPr>
          <p:cNvPr id="58" name="Rectangle 57"/>
          <p:cNvSpPr/>
          <p:nvPr/>
        </p:nvSpPr>
        <p:spPr>
          <a:xfrm>
            <a:off x="3639385" y="5631631"/>
            <a:ext cx="530916" cy="46166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ar-EG" sz="2400" b="1" dirty="0">
                <a:ln w="1905"/>
                <a:gradFill>
                  <a:gsLst>
                    <a:gs pos="0">
                      <a:srgbClr val="475A8D">
                        <a:shade val="20000"/>
                        <a:satMod val="200000"/>
                      </a:srgbClr>
                    </a:gs>
                    <a:gs pos="78000">
                      <a:srgbClr val="475A8D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475A8D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56</a:t>
            </a:r>
            <a:endParaRPr lang="en-US" sz="2400" b="1" dirty="0">
              <a:ln w="1905"/>
              <a:gradFill>
                <a:gsLst>
                  <a:gs pos="0">
                    <a:srgbClr val="475A8D">
                      <a:shade val="20000"/>
                      <a:satMod val="200000"/>
                    </a:srgbClr>
                  </a:gs>
                  <a:gs pos="78000">
                    <a:srgbClr val="475A8D">
                      <a:tint val="90000"/>
                      <a:shade val="89000"/>
                      <a:satMod val="220000"/>
                    </a:srgbClr>
                  </a:gs>
                  <a:gs pos="100000">
                    <a:srgbClr val="475A8D">
                      <a:tint val="12000"/>
                      <a:satMod val="255000"/>
                    </a:srgb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cs typeface="Arial" pitchFamily="34" charset="0"/>
            </a:endParaRPr>
          </a:p>
        </p:txBody>
      </p:sp>
      <p:sp>
        <p:nvSpPr>
          <p:cNvPr id="59" name="Rectangle 58"/>
          <p:cNvSpPr/>
          <p:nvPr/>
        </p:nvSpPr>
        <p:spPr>
          <a:xfrm>
            <a:off x="2357298" y="5631630"/>
            <a:ext cx="530916" cy="46166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ar-EG" sz="2400" b="1" dirty="0">
                <a:ln w="1905"/>
                <a:gradFill>
                  <a:gsLst>
                    <a:gs pos="0">
                      <a:srgbClr val="475A8D">
                        <a:shade val="20000"/>
                        <a:satMod val="200000"/>
                      </a:srgbClr>
                    </a:gs>
                    <a:gs pos="78000">
                      <a:srgbClr val="475A8D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475A8D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16</a:t>
            </a:r>
            <a:endParaRPr lang="en-US" sz="2400" b="1" dirty="0">
              <a:ln w="1905"/>
              <a:gradFill>
                <a:gsLst>
                  <a:gs pos="0">
                    <a:srgbClr val="475A8D">
                      <a:shade val="20000"/>
                      <a:satMod val="200000"/>
                    </a:srgbClr>
                  </a:gs>
                  <a:gs pos="78000">
                    <a:srgbClr val="475A8D">
                      <a:tint val="90000"/>
                      <a:shade val="89000"/>
                      <a:satMod val="220000"/>
                    </a:srgbClr>
                  </a:gs>
                  <a:gs pos="100000">
                    <a:srgbClr val="475A8D">
                      <a:tint val="12000"/>
                      <a:satMod val="255000"/>
                    </a:srgb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cs typeface="Arial" pitchFamily="34" charset="0"/>
            </a:endParaRPr>
          </a:p>
        </p:txBody>
      </p:sp>
      <p:sp>
        <p:nvSpPr>
          <p:cNvPr id="60" name="Rectangle 59"/>
          <p:cNvSpPr/>
          <p:nvPr/>
        </p:nvSpPr>
        <p:spPr>
          <a:xfrm>
            <a:off x="1347445" y="4911550"/>
            <a:ext cx="530916" cy="46166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ar-EG" sz="2400" b="1" dirty="0">
                <a:ln w="1905"/>
                <a:gradFill>
                  <a:gsLst>
                    <a:gs pos="0">
                      <a:srgbClr val="475A8D">
                        <a:shade val="20000"/>
                        <a:satMod val="200000"/>
                      </a:srgbClr>
                    </a:gs>
                    <a:gs pos="78000">
                      <a:srgbClr val="475A8D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475A8D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16</a:t>
            </a:r>
            <a:endParaRPr lang="en-US" sz="2400" b="1" dirty="0">
              <a:ln w="1905"/>
              <a:gradFill>
                <a:gsLst>
                  <a:gs pos="0">
                    <a:srgbClr val="475A8D">
                      <a:shade val="20000"/>
                      <a:satMod val="200000"/>
                    </a:srgbClr>
                  </a:gs>
                  <a:gs pos="78000">
                    <a:srgbClr val="475A8D">
                      <a:tint val="90000"/>
                      <a:shade val="89000"/>
                      <a:satMod val="220000"/>
                    </a:srgbClr>
                  </a:gs>
                  <a:gs pos="100000">
                    <a:srgbClr val="475A8D">
                      <a:tint val="12000"/>
                      <a:satMod val="255000"/>
                    </a:srgb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cs typeface="Arial" pitchFamily="34" charset="0"/>
            </a:endParaRPr>
          </a:p>
        </p:txBody>
      </p:sp>
      <p:sp>
        <p:nvSpPr>
          <p:cNvPr id="61" name="Rectangle 60"/>
          <p:cNvSpPr/>
          <p:nvPr/>
        </p:nvSpPr>
        <p:spPr>
          <a:xfrm>
            <a:off x="1344443" y="5196343"/>
            <a:ext cx="530916" cy="46166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ar-EG" sz="2400" b="1" dirty="0">
                <a:ln w="1905"/>
                <a:gradFill>
                  <a:gsLst>
                    <a:gs pos="0">
                      <a:srgbClr val="475A8D">
                        <a:shade val="20000"/>
                        <a:satMod val="200000"/>
                      </a:srgbClr>
                    </a:gs>
                    <a:gs pos="78000">
                      <a:srgbClr val="475A8D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475A8D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31</a:t>
            </a:r>
            <a:endParaRPr lang="en-US" sz="2400" b="1" dirty="0">
              <a:ln w="1905"/>
              <a:gradFill>
                <a:gsLst>
                  <a:gs pos="0">
                    <a:srgbClr val="475A8D">
                      <a:shade val="20000"/>
                      <a:satMod val="200000"/>
                    </a:srgbClr>
                  </a:gs>
                  <a:gs pos="78000">
                    <a:srgbClr val="475A8D">
                      <a:tint val="90000"/>
                      <a:shade val="89000"/>
                      <a:satMod val="220000"/>
                    </a:srgbClr>
                  </a:gs>
                  <a:gs pos="100000">
                    <a:srgbClr val="475A8D">
                      <a:tint val="12000"/>
                      <a:satMod val="255000"/>
                    </a:srgb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cs typeface="Arial" pitchFamily="34" charset="0"/>
            </a:endParaRPr>
          </a:p>
        </p:txBody>
      </p:sp>
      <p:sp>
        <p:nvSpPr>
          <p:cNvPr id="62" name="Rectangle 61"/>
          <p:cNvSpPr/>
          <p:nvPr/>
        </p:nvSpPr>
        <p:spPr>
          <a:xfrm>
            <a:off x="1344443" y="5631630"/>
            <a:ext cx="530916" cy="46166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ar-EG" sz="2400" b="1" dirty="0">
                <a:ln w="1905"/>
                <a:gradFill>
                  <a:gsLst>
                    <a:gs pos="0">
                      <a:srgbClr val="475A8D">
                        <a:shade val="20000"/>
                        <a:satMod val="200000"/>
                      </a:srgbClr>
                    </a:gs>
                    <a:gs pos="78000">
                      <a:srgbClr val="475A8D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475A8D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47</a:t>
            </a:r>
            <a:endParaRPr lang="en-US" sz="2400" b="1" dirty="0">
              <a:ln w="1905"/>
              <a:gradFill>
                <a:gsLst>
                  <a:gs pos="0">
                    <a:srgbClr val="475A8D">
                      <a:shade val="20000"/>
                      <a:satMod val="200000"/>
                    </a:srgbClr>
                  </a:gs>
                  <a:gs pos="78000">
                    <a:srgbClr val="475A8D">
                      <a:tint val="90000"/>
                      <a:shade val="89000"/>
                      <a:satMod val="220000"/>
                    </a:srgbClr>
                  </a:gs>
                  <a:gs pos="100000">
                    <a:srgbClr val="475A8D">
                      <a:tint val="12000"/>
                      <a:satMod val="255000"/>
                    </a:srgb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971867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2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2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7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 nodeType="clickPar">
                      <p:stCondLst>
                        <p:cond delay="indefinite"/>
                      </p:stCondLst>
                      <p:childTnLst>
                        <p:par>
                          <p:cTn id="5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2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 nodeType="clickPar">
                      <p:stCondLst>
                        <p:cond delay="indefinite"/>
                      </p:stCondLst>
                      <p:childTnLst>
                        <p:par>
                          <p:cTn id="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7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 nodeType="clickPar">
                      <p:stCondLst>
                        <p:cond delay="indefinite"/>
                      </p:stCondLst>
                      <p:childTnLst>
                        <p:par>
                          <p:cTn id="6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2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 nodeType="clickPar">
                      <p:stCondLst>
                        <p:cond delay="indefinite"/>
                      </p:stCondLst>
                      <p:childTnLst>
                        <p:par>
                          <p:cTn id="7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7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 nodeType="clickPar">
                      <p:stCondLst>
                        <p:cond delay="indefinite"/>
                      </p:stCondLst>
                      <p:childTnLst>
                        <p:par>
                          <p:cTn id="7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82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 nodeType="clickPar">
                      <p:stCondLst>
                        <p:cond delay="indefinite"/>
                      </p:stCondLst>
                      <p:childTnLst>
                        <p:par>
                          <p:cTn id="8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87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 nodeType="clickPar">
                      <p:stCondLst>
                        <p:cond delay="indefinite"/>
                      </p:stCondLst>
                      <p:childTnLst>
                        <p:par>
                          <p:cTn id="8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92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 nodeType="clickPar">
                      <p:stCondLst>
                        <p:cond delay="indefinite"/>
                      </p:stCondLst>
                      <p:childTnLst>
                        <p:par>
                          <p:cTn id="9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97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 nodeType="clickPar">
                      <p:stCondLst>
                        <p:cond delay="indefinite"/>
                      </p:stCondLst>
                      <p:childTnLst>
                        <p:par>
                          <p:cTn id="9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2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 nodeType="clickPar">
                      <p:stCondLst>
                        <p:cond delay="indefinite"/>
                      </p:stCondLst>
                      <p:childTnLst>
                        <p:par>
                          <p:cTn id="10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7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 nodeType="clickPar">
                      <p:stCondLst>
                        <p:cond delay="indefinite"/>
                      </p:stCondLst>
                      <p:childTnLst>
                        <p:par>
                          <p:cTn id="10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2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 nodeType="clickPar">
                      <p:stCondLst>
                        <p:cond delay="indefinite"/>
                      </p:stCondLst>
                      <p:childTnLst>
                        <p:par>
                          <p:cTn id="1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7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 nodeType="clickPar">
                      <p:stCondLst>
                        <p:cond delay="indefinite"/>
                      </p:stCondLst>
                      <p:childTnLst>
                        <p:par>
                          <p:cTn id="1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2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 nodeType="clickPar">
                      <p:stCondLst>
                        <p:cond delay="indefinite"/>
                      </p:stCondLst>
                      <p:childTnLst>
                        <p:par>
                          <p:cTn id="1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7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 nodeType="clickPar">
                      <p:stCondLst>
                        <p:cond delay="indefinite"/>
                      </p:stCondLst>
                      <p:childTnLst>
                        <p:par>
                          <p:cTn id="1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2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 nodeType="clickPar">
                      <p:stCondLst>
                        <p:cond delay="indefinite"/>
                      </p:stCondLst>
                      <p:childTnLst>
                        <p:par>
                          <p:cTn id="1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7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" fill="hold" nodeType="clickPar">
                      <p:stCondLst>
                        <p:cond delay="indefinite"/>
                      </p:stCondLst>
                      <p:childTnLst>
                        <p:par>
                          <p:cTn id="1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2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 nodeType="clickPar">
                      <p:stCondLst>
                        <p:cond delay="indefinite"/>
                      </p:stCondLst>
                      <p:childTnLst>
                        <p:par>
                          <p:cTn id="1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7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8" fill="hold" nodeType="clickPar">
                      <p:stCondLst>
                        <p:cond delay="indefinite"/>
                      </p:stCondLst>
                      <p:childTnLst>
                        <p:par>
                          <p:cTn id="1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2" dur="2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3" fill="hold" nodeType="clickPar">
                      <p:stCondLst>
                        <p:cond delay="indefinite"/>
                      </p:stCondLst>
                      <p:childTnLst>
                        <p:par>
                          <p:cTn id="1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7" dur="2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8" fill="hold" nodeType="clickPar">
                      <p:stCondLst>
                        <p:cond delay="indefinite"/>
                      </p:stCondLst>
                      <p:childTnLst>
                        <p:par>
                          <p:cTn id="15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2" dur="2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3" fill="hold" nodeType="clickPar">
                      <p:stCondLst>
                        <p:cond delay="indefinite"/>
                      </p:stCondLst>
                      <p:childTnLst>
                        <p:par>
                          <p:cTn id="1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7" dur="2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8" fill="hold" nodeType="clickPar">
                      <p:stCondLst>
                        <p:cond delay="indefinite"/>
                      </p:stCondLst>
                      <p:childTnLst>
                        <p:par>
                          <p:cTn id="16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2" dur="2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3" fill="hold" nodeType="clickPar">
                      <p:stCondLst>
                        <p:cond delay="indefinite"/>
                      </p:stCondLst>
                      <p:childTnLst>
                        <p:par>
                          <p:cTn id="17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7" dur="2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8" fill="hold" nodeType="clickPar">
                      <p:stCondLst>
                        <p:cond delay="indefinite"/>
                      </p:stCondLst>
                      <p:childTnLst>
                        <p:par>
                          <p:cTn id="17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2" dur="2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3" fill="hold" nodeType="clickPar">
                      <p:stCondLst>
                        <p:cond delay="indefinite"/>
                      </p:stCondLst>
                      <p:childTnLst>
                        <p:par>
                          <p:cTn id="18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7" dur="2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8" fill="hold" nodeType="clickPar">
                      <p:stCondLst>
                        <p:cond delay="indefinite"/>
                      </p:stCondLst>
                      <p:childTnLst>
                        <p:par>
                          <p:cTn id="18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2" dur="2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3" fill="hold" nodeType="clickPar">
                      <p:stCondLst>
                        <p:cond delay="indefinite"/>
                      </p:stCondLst>
                      <p:childTnLst>
                        <p:par>
                          <p:cTn id="19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7" dur="2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8" fill="hold" nodeType="clickPar">
                      <p:stCondLst>
                        <p:cond delay="indefinite"/>
                      </p:stCondLst>
                      <p:childTnLst>
                        <p:par>
                          <p:cTn id="19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2" dur="2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3" fill="hold" nodeType="clickPar">
                      <p:stCondLst>
                        <p:cond delay="indefinite"/>
                      </p:stCondLst>
                      <p:childTnLst>
                        <p:par>
                          <p:cTn id="20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7" dur="2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8" fill="hold" nodeType="clickPar">
                      <p:stCondLst>
                        <p:cond delay="indefinite"/>
                      </p:stCondLst>
                      <p:childTnLst>
                        <p:par>
                          <p:cTn id="20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2" dur="2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3" fill="hold" nodeType="clickPar">
                      <p:stCondLst>
                        <p:cond delay="indefinite"/>
                      </p:stCondLst>
                      <p:childTnLst>
                        <p:par>
                          <p:cTn id="2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7" dur="2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8" fill="hold" nodeType="clickPar">
                      <p:stCondLst>
                        <p:cond delay="indefinite"/>
                      </p:stCondLst>
                      <p:childTnLst>
                        <p:par>
                          <p:cTn id="2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2" dur="2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3" fill="hold" nodeType="clickPar">
                      <p:stCondLst>
                        <p:cond delay="indefinite"/>
                      </p:stCondLst>
                      <p:childTnLst>
                        <p:par>
                          <p:cTn id="2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7" dur="2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8" fill="hold" nodeType="clickPar">
                      <p:stCondLst>
                        <p:cond delay="indefinite"/>
                      </p:stCondLst>
                      <p:childTnLst>
                        <p:par>
                          <p:cTn id="2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2" dur="2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3" fill="hold" nodeType="clickPar">
                      <p:stCondLst>
                        <p:cond delay="indefinite"/>
                      </p:stCondLst>
                      <p:childTnLst>
                        <p:par>
                          <p:cTn id="2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7" dur="2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8" fill="hold" nodeType="clickPar">
                      <p:stCondLst>
                        <p:cond delay="indefinite"/>
                      </p:stCondLst>
                      <p:childTnLst>
                        <p:par>
                          <p:cTn id="2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2" dur="2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3" fill="hold" nodeType="clickPar">
                      <p:stCondLst>
                        <p:cond delay="indefinite"/>
                      </p:stCondLst>
                      <p:childTnLst>
                        <p:par>
                          <p:cTn id="2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7" dur="2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8" fill="hold" nodeType="clickPar">
                      <p:stCondLst>
                        <p:cond delay="indefinite"/>
                      </p:stCondLst>
                      <p:childTnLst>
                        <p:par>
                          <p:cTn id="2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2" dur="2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3" fill="hold" nodeType="clickPar">
                      <p:stCondLst>
                        <p:cond delay="indefinite"/>
                      </p:stCondLst>
                      <p:childTnLst>
                        <p:par>
                          <p:cTn id="2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7" dur="2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8" fill="hold" nodeType="clickPar">
                      <p:stCondLst>
                        <p:cond delay="indefinite"/>
                      </p:stCondLst>
                      <p:childTnLst>
                        <p:par>
                          <p:cTn id="25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62" dur="2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3" fill="hold" nodeType="clickPar">
                      <p:stCondLst>
                        <p:cond delay="indefinite"/>
                      </p:stCondLst>
                      <p:childTnLst>
                        <p:par>
                          <p:cTn id="2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67" dur="2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8" fill="hold" nodeType="clickPar">
                      <p:stCondLst>
                        <p:cond delay="indefinite"/>
                      </p:stCondLst>
                      <p:childTnLst>
                        <p:par>
                          <p:cTn id="26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2" dur="2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3" fill="hold" nodeType="clickPar">
                      <p:stCondLst>
                        <p:cond delay="indefinite"/>
                      </p:stCondLst>
                      <p:childTnLst>
                        <p:par>
                          <p:cTn id="27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7" dur="2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8" fill="hold" nodeType="clickPar">
                      <p:stCondLst>
                        <p:cond delay="indefinite"/>
                      </p:stCondLst>
                      <p:childTnLst>
                        <p:par>
                          <p:cTn id="27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82" dur="2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3" fill="hold" nodeType="clickPar">
                      <p:stCondLst>
                        <p:cond delay="indefinite"/>
                      </p:stCondLst>
                      <p:childTnLst>
                        <p:par>
                          <p:cTn id="28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87" dur="2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8" fill="hold" nodeType="clickPar">
                      <p:stCondLst>
                        <p:cond delay="indefinite"/>
                      </p:stCondLst>
                      <p:childTnLst>
                        <p:par>
                          <p:cTn id="28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92" dur="2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7762" name="Picture 1" descr="Ryadhyat 2 1 T.pdf - Adobe Reader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029" t="53465" r="33333" b="9975"/>
          <a:stretch>
            <a:fillRect/>
          </a:stretch>
        </p:blipFill>
        <p:spPr bwMode="auto">
          <a:xfrm>
            <a:off x="1233488" y="1052513"/>
            <a:ext cx="7561262" cy="4559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/>
          <p:cNvSpPr/>
          <p:nvPr/>
        </p:nvSpPr>
        <p:spPr>
          <a:xfrm>
            <a:off x="4716016" y="5013176"/>
            <a:ext cx="473206" cy="40011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ar-EG" sz="2000" b="1" dirty="0">
                <a:ln w="1905"/>
                <a:gradFill>
                  <a:gsLst>
                    <a:gs pos="0">
                      <a:srgbClr val="475A8D">
                        <a:shade val="20000"/>
                        <a:satMod val="200000"/>
                      </a:srgbClr>
                    </a:gs>
                    <a:gs pos="78000">
                      <a:srgbClr val="475A8D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475A8D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59</a:t>
            </a:r>
            <a:endParaRPr lang="en-US" sz="2000" b="1" dirty="0">
              <a:ln w="1905"/>
              <a:gradFill>
                <a:gsLst>
                  <a:gs pos="0">
                    <a:srgbClr val="475A8D">
                      <a:shade val="20000"/>
                      <a:satMod val="200000"/>
                    </a:srgbClr>
                  </a:gs>
                  <a:gs pos="78000">
                    <a:srgbClr val="475A8D">
                      <a:tint val="90000"/>
                      <a:shade val="89000"/>
                      <a:satMod val="220000"/>
                    </a:srgbClr>
                  </a:gs>
                  <a:gs pos="100000">
                    <a:srgbClr val="475A8D">
                      <a:tint val="12000"/>
                      <a:satMod val="255000"/>
                    </a:srgb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88017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8786" name="Picture 1" descr="Ryadhyat 2 1 T.pdf - Adobe Reader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326" t="52698" r="12776" b="33015"/>
          <a:stretch>
            <a:fillRect/>
          </a:stretch>
        </p:blipFill>
        <p:spPr bwMode="auto">
          <a:xfrm>
            <a:off x="8196263" y="1196975"/>
            <a:ext cx="936625" cy="421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8787" name="Picture 2" descr="Ryadhyat 2 1 T.pdf - Adobe Reader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556" t="66142" r="32857" b="14104"/>
          <a:stretch>
            <a:fillRect/>
          </a:stretch>
        </p:blipFill>
        <p:spPr bwMode="auto">
          <a:xfrm>
            <a:off x="1030288" y="223838"/>
            <a:ext cx="7165975" cy="241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8788" name="Picture 3" descr="Ryadhyat 2 1 T.pdf - Adobe Reader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397" t="33846" r="34126" b="37395"/>
          <a:stretch>
            <a:fillRect/>
          </a:stretch>
        </p:blipFill>
        <p:spPr bwMode="auto">
          <a:xfrm>
            <a:off x="1316038" y="2565400"/>
            <a:ext cx="6846887" cy="3478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/>
          <p:nvPr/>
        </p:nvSpPr>
        <p:spPr>
          <a:xfrm>
            <a:off x="6012160" y="1444714"/>
            <a:ext cx="473206" cy="40011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ar-EG" sz="2000" b="1" dirty="0">
                <a:ln w="1905"/>
                <a:gradFill>
                  <a:gsLst>
                    <a:gs pos="0">
                      <a:srgbClr val="475A8D">
                        <a:shade val="20000"/>
                        <a:satMod val="200000"/>
                      </a:srgbClr>
                    </a:gs>
                    <a:gs pos="78000">
                      <a:srgbClr val="475A8D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475A8D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30</a:t>
            </a:r>
            <a:endParaRPr lang="en-US" sz="2000" b="1" dirty="0">
              <a:ln w="1905"/>
              <a:gradFill>
                <a:gsLst>
                  <a:gs pos="0">
                    <a:srgbClr val="475A8D">
                      <a:shade val="20000"/>
                      <a:satMod val="200000"/>
                    </a:srgbClr>
                  </a:gs>
                  <a:gs pos="78000">
                    <a:srgbClr val="475A8D">
                      <a:tint val="90000"/>
                      <a:shade val="89000"/>
                      <a:satMod val="220000"/>
                    </a:srgbClr>
                  </a:gs>
                  <a:gs pos="100000">
                    <a:srgbClr val="475A8D">
                      <a:tint val="12000"/>
                      <a:satMod val="255000"/>
                    </a:srgb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cs typeface="Arial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6012160" y="1732746"/>
            <a:ext cx="473206" cy="40011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ar-EG" sz="2000" b="1" dirty="0">
                <a:ln w="1905"/>
                <a:gradFill>
                  <a:gsLst>
                    <a:gs pos="0">
                      <a:srgbClr val="475A8D">
                        <a:shade val="20000"/>
                        <a:satMod val="200000"/>
                      </a:srgbClr>
                    </a:gs>
                    <a:gs pos="78000">
                      <a:srgbClr val="475A8D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475A8D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20</a:t>
            </a:r>
            <a:endParaRPr lang="en-US" sz="2000" b="1" dirty="0">
              <a:ln w="1905"/>
              <a:gradFill>
                <a:gsLst>
                  <a:gs pos="0">
                    <a:srgbClr val="475A8D">
                      <a:shade val="20000"/>
                      <a:satMod val="200000"/>
                    </a:srgbClr>
                  </a:gs>
                  <a:gs pos="78000">
                    <a:srgbClr val="475A8D">
                      <a:tint val="90000"/>
                      <a:shade val="89000"/>
                      <a:satMod val="220000"/>
                    </a:srgbClr>
                  </a:gs>
                  <a:gs pos="100000">
                    <a:srgbClr val="475A8D">
                      <a:tint val="12000"/>
                      <a:satMod val="255000"/>
                    </a:srgb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cs typeface="Arial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6012160" y="2132112"/>
            <a:ext cx="473206" cy="40011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ar-EG" sz="2000" b="1" dirty="0">
                <a:ln w="1905"/>
                <a:gradFill>
                  <a:gsLst>
                    <a:gs pos="0">
                      <a:srgbClr val="475A8D">
                        <a:shade val="20000"/>
                        <a:satMod val="200000"/>
                      </a:srgbClr>
                    </a:gs>
                    <a:gs pos="78000">
                      <a:srgbClr val="475A8D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475A8D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10</a:t>
            </a:r>
            <a:endParaRPr lang="en-US" sz="2000" b="1" dirty="0">
              <a:ln w="1905"/>
              <a:gradFill>
                <a:gsLst>
                  <a:gs pos="0">
                    <a:srgbClr val="475A8D">
                      <a:shade val="20000"/>
                      <a:satMod val="200000"/>
                    </a:srgbClr>
                  </a:gs>
                  <a:gs pos="78000">
                    <a:srgbClr val="475A8D">
                      <a:tint val="90000"/>
                      <a:shade val="89000"/>
                      <a:satMod val="220000"/>
                    </a:srgbClr>
                  </a:gs>
                  <a:gs pos="100000">
                    <a:srgbClr val="475A8D">
                      <a:tint val="12000"/>
                      <a:satMod val="255000"/>
                    </a:srgb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cs typeface="Arial" pitchFamily="34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3779912" y="1400192"/>
            <a:ext cx="473206" cy="40011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ar-EG" sz="2000" b="1" dirty="0">
                <a:ln w="1905"/>
                <a:gradFill>
                  <a:gsLst>
                    <a:gs pos="0">
                      <a:srgbClr val="475A8D">
                        <a:shade val="20000"/>
                        <a:satMod val="200000"/>
                      </a:srgbClr>
                    </a:gs>
                    <a:gs pos="78000">
                      <a:srgbClr val="475A8D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475A8D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20</a:t>
            </a:r>
            <a:endParaRPr lang="en-US" sz="2000" b="1" dirty="0">
              <a:ln w="1905"/>
              <a:gradFill>
                <a:gsLst>
                  <a:gs pos="0">
                    <a:srgbClr val="475A8D">
                      <a:shade val="20000"/>
                      <a:satMod val="200000"/>
                    </a:srgbClr>
                  </a:gs>
                  <a:gs pos="78000">
                    <a:srgbClr val="475A8D">
                      <a:tint val="90000"/>
                      <a:shade val="89000"/>
                      <a:satMod val="220000"/>
                    </a:srgbClr>
                  </a:gs>
                  <a:gs pos="100000">
                    <a:srgbClr val="475A8D">
                      <a:tint val="12000"/>
                      <a:satMod val="255000"/>
                    </a:srgb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cs typeface="Arial" pitchFamily="34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779912" y="1688224"/>
            <a:ext cx="473206" cy="40011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ar-EG" sz="2000" b="1" dirty="0">
                <a:ln w="1905"/>
                <a:gradFill>
                  <a:gsLst>
                    <a:gs pos="0">
                      <a:srgbClr val="475A8D">
                        <a:shade val="20000"/>
                        <a:satMod val="200000"/>
                      </a:srgbClr>
                    </a:gs>
                    <a:gs pos="78000">
                      <a:srgbClr val="475A8D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475A8D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10</a:t>
            </a:r>
            <a:endParaRPr lang="en-US" sz="2000" b="1" dirty="0">
              <a:ln w="1905"/>
              <a:gradFill>
                <a:gsLst>
                  <a:gs pos="0">
                    <a:srgbClr val="475A8D">
                      <a:shade val="20000"/>
                      <a:satMod val="200000"/>
                    </a:srgbClr>
                  </a:gs>
                  <a:gs pos="78000">
                    <a:srgbClr val="475A8D">
                      <a:tint val="90000"/>
                      <a:shade val="89000"/>
                      <a:satMod val="220000"/>
                    </a:srgbClr>
                  </a:gs>
                  <a:gs pos="100000">
                    <a:srgbClr val="475A8D">
                      <a:tint val="12000"/>
                      <a:satMod val="255000"/>
                    </a:srgb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cs typeface="Arial" pitchFamily="34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3779912" y="2087590"/>
            <a:ext cx="473206" cy="40011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ar-EG" sz="2000" b="1" dirty="0">
                <a:ln w="1905"/>
                <a:gradFill>
                  <a:gsLst>
                    <a:gs pos="0">
                      <a:srgbClr val="475A8D">
                        <a:shade val="20000"/>
                        <a:satMod val="200000"/>
                      </a:srgbClr>
                    </a:gs>
                    <a:gs pos="78000">
                      <a:srgbClr val="475A8D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475A8D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10</a:t>
            </a:r>
            <a:endParaRPr lang="en-US" sz="2000" b="1" dirty="0">
              <a:ln w="1905"/>
              <a:gradFill>
                <a:gsLst>
                  <a:gs pos="0">
                    <a:srgbClr val="475A8D">
                      <a:shade val="20000"/>
                      <a:satMod val="200000"/>
                    </a:srgbClr>
                  </a:gs>
                  <a:gs pos="78000">
                    <a:srgbClr val="475A8D">
                      <a:tint val="90000"/>
                      <a:shade val="89000"/>
                      <a:satMod val="220000"/>
                    </a:srgbClr>
                  </a:gs>
                  <a:gs pos="100000">
                    <a:srgbClr val="475A8D">
                      <a:tint val="12000"/>
                      <a:satMod val="255000"/>
                    </a:srgb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cs typeface="Arial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6012160" y="2557516"/>
            <a:ext cx="473206" cy="40011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ar-EG" sz="2000" b="1" dirty="0">
                <a:ln w="1905"/>
                <a:gradFill>
                  <a:gsLst>
                    <a:gs pos="0">
                      <a:srgbClr val="475A8D">
                        <a:shade val="20000"/>
                        <a:satMod val="200000"/>
                      </a:srgbClr>
                    </a:gs>
                    <a:gs pos="78000">
                      <a:srgbClr val="475A8D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475A8D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40</a:t>
            </a:r>
            <a:endParaRPr lang="en-US" sz="2000" b="1" dirty="0">
              <a:ln w="1905"/>
              <a:gradFill>
                <a:gsLst>
                  <a:gs pos="0">
                    <a:srgbClr val="475A8D">
                      <a:shade val="20000"/>
                      <a:satMod val="200000"/>
                    </a:srgbClr>
                  </a:gs>
                  <a:gs pos="78000">
                    <a:srgbClr val="475A8D">
                      <a:tint val="90000"/>
                      <a:shade val="89000"/>
                      <a:satMod val="220000"/>
                    </a:srgbClr>
                  </a:gs>
                  <a:gs pos="100000">
                    <a:srgbClr val="475A8D">
                      <a:tint val="12000"/>
                      <a:satMod val="255000"/>
                    </a:srgb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cs typeface="Arial" pitchFamily="34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6012160" y="2845548"/>
            <a:ext cx="473206" cy="40011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ar-EG" sz="2000" b="1" dirty="0">
                <a:ln w="1905"/>
                <a:gradFill>
                  <a:gsLst>
                    <a:gs pos="0">
                      <a:srgbClr val="475A8D">
                        <a:shade val="20000"/>
                        <a:satMod val="200000"/>
                      </a:srgbClr>
                    </a:gs>
                    <a:gs pos="78000">
                      <a:srgbClr val="475A8D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475A8D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30</a:t>
            </a:r>
            <a:endParaRPr lang="en-US" sz="2000" b="1" dirty="0">
              <a:ln w="1905"/>
              <a:gradFill>
                <a:gsLst>
                  <a:gs pos="0">
                    <a:srgbClr val="475A8D">
                      <a:shade val="20000"/>
                      <a:satMod val="200000"/>
                    </a:srgbClr>
                  </a:gs>
                  <a:gs pos="78000">
                    <a:srgbClr val="475A8D">
                      <a:tint val="90000"/>
                      <a:shade val="89000"/>
                      <a:satMod val="220000"/>
                    </a:srgbClr>
                  </a:gs>
                  <a:gs pos="100000">
                    <a:srgbClr val="475A8D">
                      <a:tint val="12000"/>
                      <a:satMod val="255000"/>
                    </a:srgb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cs typeface="Arial" pitchFamily="34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6012160" y="3244914"/>
            <a:ext cx="473206" cy="40011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ar-EG" sz="2000" b="1" dirty="0">
                <a:ln w="1905"/>
                <a:gradFill>
                  <a:gsLst>
                    <a:gs pos="0">
                      <a:srgbClr val="475A8D">
                        <a:shade val="20000"/>
                        <a:satMod val="200000"/>
                      </a:srgbClr>
                    </a:gs>
                    <a:gs pos="78000">
                      <a:srgbClr val="475A8D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475A8D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10</a:t>
            </a:r>
            <a:endParaRPr lang="en-US" sz="2000" b="1" dirty="0">
              <a:ln w="1905"/>
              <a:gradFill>
                <a:gsLst>
                  <a:gs pos="0">
                    <a:srgbClr val="475A8D">
                      <a:shade val="20000"/>
                      <a:satMod val="200000"/>
                    </a:srgbClr>
                  </a:gs>
                  <a:gs pos="78000">
                    <a:srgbClr val="475A8D">
                      <a:tint val="90000"/>
                      <a:shade val="89000"/>
                      <a:satMod val="220000"/>
                    </a:srgbClr>
                  </a:gs>
                  <a:gs pos="100000">
                    <a:srgbClr val="475A8D">
                      <a:tint val="12000"/>
                      <a:satMod val="255000"/>
                    </a:srgb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cs typeface="Arial" pitchFamily="34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3797672" y="2492896"/>
            <a:ext cx="473206" cy="40011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ar-EG" sz="2000" b="1" dirty="0">
                <a:ln w="1905"/>
                <a:gradFill>
                  <a:gsLst>
                    <a:gs pos="0">
                      <a:srgbClr val="475A8D">
                        <a:shade val="20000"/>
                        <a:satMod val="200000"/>
                      </a:srgbClr>
                    </a:gs>
                    <a:gs pos="78000">
                      <a:srgbClr val="475A8D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475A8D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30</a:t>
            </a:r>
            <a:endParaRPr lang="en-US" sz="2000" b="1" dirty="0">
              <a:ln w="1905"/>
              <a:gradFill>
                <a:gsLst>
                  <a:gs pos="0">
                    <a:srgbClr val="475A8D">
                      <a:shade val="20000"/>
                      <a:satMod val="200000"/>
                    </a:srgbClr>
                  </a:gs>
                  <a:gs pos="78000">
                    <a:srgbClr val="475A8D">
                      <a:tint val="90000"/>
                      <a:shade val="89000"/>
                      <a:satMod val="220000"/>
                    </a:srgbClr>
                  </a:gs>
                  <a:gs pos="100000">
                    <a:srgbClr val="475A8D">
                      <a:tint val="12000"/>
                      <a:satMod val="255000"/>
                    </a:srgb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cs typeface="Arial" pitchFamily="34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3797672" y="2780928"/>
            <a:ext cx="473206" cy="40011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ar-EG" sz="2000" b="1" dirty="0">
                <a:ln w="1905"/>
                <a:gradFill>
                  <a:gsLst>
                    <a:gs pos="0">
                      <a:srgbClr val="475A8D">
                        <a:shade val="20000"/>
                        <a:satMod val="200000"/>
                      </a:srgbClr>
                    </a:gs>
                    <a:gs pos="78000">
                      <a:srgbClr val="475A8D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475A8D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30</a:t>
            </a:r>
            <a:endParaRPr lang="en-US" sz="2000" b="1" dirty="0">
              <a:ln w="1905"/>
              <a:gradFill>
                <a:gsLst>
                  <a:gs pos="0">
                    <a:srgbClr val="475A8D">
                      <a:shade val="20000"/>
                      <a:satMod val="200000"/>
                    </a:srgbClr>
                  </a:gs>
                  <a:gs pos="78000">
                    <a:srgbClr val="475A8D">
                      <a:tint val="90000"/>
                      <a:shade val="89000"/>
                      <a:satMod val="220000"/>
                    </a:srgbClr>
                  </a:gs>
                  <a:gs pos="100000">
                    <a:srgbClr val="475A8D">
                      <a:tint val="12000"/>
                      <a:satMod val="255000"/>
                    </a:srgb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cs typeface="Arial" pitchFamily="34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3797672" y="3180294"/>
            <a:ext cx="473206" cy="40011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ar-EG" sz="2000" b="1" dirty="0">
                <a:ln w="1905"/>
                <a:gradFill>
                  <a:gsLst>
                    <a:gs pos="0">
                      <a:srgbClr val="475A8D">
                        <a:shade val="20000"/>
                        <a:satMod val="200000"/>
                      </a:srgbClr>
                    </a:gs>
                    <a:gs pos="78000">
                      <a:srgbClr val="475A8D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475A8D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10</a:t>
            </a:r>
            <a:endParaRPr lang="en-US" sz="2000" b="1" dirty="0">
              <a:ln w="1905"/>
              <a:gradFill>
                <a:gsLst>
                  <a:gs pos="0">
                    <a:srgbClr val="475A8D">
                      <a:shade val="20000"/>
                      <a:satMod val="200000"/>
                    </a:srgbClr>
                  </a:gs>
                  <a:gs pos="78000">
                    <a:srgbClr val="475A8D">
                      <a:tint val="90000"/>
                      <a:shade val="89000"/>
                      <a:satMod val="220000"/>
                    </a:srgbClr>
                  </a:gs>
                  <a:gs pos="100000">
                    <a:srgbClr val="475A8D">
                      <a:tint val="12000"/>
                      <a:satMod val="255000"/>
                    </a:srgb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cs typeface="Arial" pitchFamily="34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1578514" y="2485508"/>
            <a:ext cx="473206" cy="40011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ar-EG" sz="2000" b="1" dirty="0">
                <a:ln w="1905"/>
                <a:gradFill>
                  <a:gsLst>
                    <a:gs pos="0">
                      <a:srgbClr val="475A8D">
                        <a:shade val="20000"/>
                        <a:satMod val="200000"/>
                      </a:srgbClr>
                    </a:gs>
                    <a:gs pos="78000">
                      <a:srgbClr val="475A8D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475A8D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40</a:t>
            </a:r>
            <a:endParaRPr lang="en-US" sz="2000" b="1" dirty="0">
              <a:ln w="1905"/>
              <a:gradFill>
                <a:gsLst>
                  <a:gs pos="0">
                    <a:srgbClr val="475A8D">
                      <a:shade val="20000"/>
                      <a:satMod val="200000"/>
                    </a:srgbClr>
                  </a:gs>
                  <a:gs pos="78000">
                    <a:srgbClr val="475A8D">
                      <a:tint val="90000"/>
                      <a:shade val="89000"/>
                      <a:satMod val="220000"/>
                    </a:srgbClr>
                  </a:gs>
                  <a:gs pos="100000">
                    <a:srgbClr val="475A8D">
                      <a:tint val="12000"/>
                      <a:satMod val="255000"/>
                    </a:srgb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cs typeface="Arial" pitchFamily="34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1578514" y="2773540"/>
            <a:ext cx="473206" cy="40011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ar-EG" sz="2000" b="1" dirty="0">
                <a:ln w="1905"/>
                <a:gradFill>
                  <a:gsLst>
                    <a:gs pos="0">
                      <a:srgbClr val="475A8D">
                        <a:shade val="20000"/>
                        <a:satMod val="200000"/>
                      </a:srgbClr>
                    </a:gs>
                    <a:gs pos="78000">
                      <a:srgbClr val="475A8D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475A8D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30</a:t>
            </a:r>
            <a:endParaRPr lang="en-US" sz="2000" b="1" dirty="0">
              <a:ln w="1905"/>
              <a:gradFill>
                <a:gsLst>
                  <a:gs pos="0">
                    <a:srgbClr val="475A8D">
                      <a:shade val="20000"/>
                      <a:satMod val="200000"/>
                    </a:srgbClr>
                  </a:gs>
                  <a:gs pos="78000">
                    <a:srgbClr val="475A8D">
                      <a:tint val="90000"/>
                      <a:shade val="89000"/>
                      <a:satMod val="220000"/>
                    </a:srgbClr>
                  </a:gs>
                  <a:gs pos="100000">
                    <a:srgbClr val="475A8D">
                      <a:tint val="12000"/>
                      <a:satMod val="255000"/>
                    </a:srgb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cs typeface="Arial" pitchFamily="34" charset="0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1578514" y="3172906"/>
            <a:ext cx="473206" cy="40011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ar-EG" sz="2000" b="1" dirty="0">
                <a:ln w="1905"/>
                <a:gradFill>
                  <a:gsLst>
                    <a:gs pos="0">
                      <a:srgbClr val="475A8D">
                        <a:shade val="20000"/>
                        <a:satMod val="200000"/>
                      </a:srgbClr>
                    </a:gs>
                    <a:gs pos="78000">
                      <a:srgbClr val="475A8D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475A8D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10</a:t>
            </a:r>
            <a:endParaRPr lang="en-US" sz="2000" b="1" dirty="0">
              <a:ln w="1905"/>
              <a:gradFill>
                <a:gsLst>
                  <a:gs pos="0">
                    <a:srgbClr val="475A8D">
                      <a:shade val="20000"/>
                      <a:satMod val="200000"/>
                    </a:srgbClr>
                  </a:gs>
                  <a:gs pos="78000">
                    <a:srgbClr val="475A8D">
                      <a:tint val="90000"/>
                      <a:shade val="89000"/>
                      <a:satMod val="220000"/>
                    </a:srgbClr>
                  </a:gs>
                  <a:gs pos="100000">
                    <a:srgbClr val="475A8D">
                      <a:tint val="12000"/>
                      <a:satMod val="255000"/>
                    </a:srgb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cs typeface="Arial" pitchFamily="34" charset="0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6012160" y="3650107"/>
            <a:ext cx="473206" cy="40011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ar-EG" sz="2000" b="1" dirty="0">
                <a:ln w="1905"/>
                <a:gradFill>
                  <a:gsLst>
                    <a:gs pos="0">
                      <a:srgbClr val="475A8D">
                        <a:shade val="20000"/>
                        <a:satMod val="200000"/>
                      </a:srgbClr>
                    </a:gs>
                    <a:gs pos="78000">
                      <a:srgbClr val="475A8D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475A8D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40</a:t>
            </a:r>
            <a:endParaRPr lang="en-US" sz="2000" b="1" dirty="0">
              <a:ln w="1905"/>
              <a:gradFill>
                <a:gsLst>
                  <a:gs pos="0">
                    <a:srgbClr val="475A8D">
                      <a:shade val="20000"/>
                      <a:satMod val="200000"/>
                    </a:srgbClr>
                  </a:gs>
                  <a:gs pos="78000">
                    <a:srgbClr val="475A8D">
                      <a:tint val="90000"/>
                      <a:shade val="89000"/>
                      <a:satMod val="220000"/>
                    </a:srgbClr>
                  </a:gs>
                  <a:gs pos="100000">
                    <a:srgbClr val="475A8D">
                      <a:tint val="12000"/>
                      <a:satMod val="255000"/>
                    </a:srgb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cs typeface="Arial" pitchFamily="34" charset="0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6012160" y="3938139"/>
            <a:ext cx="473206" cy="40011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ar-EG" sz="2000" b="1" dirty="0">
                <a:ln w="1905"/>
                <a:gradFill>
                  <a:gsLst>
                    <a:gs pos="0">
                      <a:srgbClr val="475A8D">
                        <a:shade val="20000"/>
                        <a:satMod val="200000"/>
                      </a:srgbClr>
                    </a:gs>
                    <a:gs pos="78000">
                      <a:srgbClr val="475A8D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475A8D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20</a:t>
            </a:r>
            <a:endParaRPr lang="en-US" sz="2000" b="1" dirty="0">
              <a:ln w="1905"/>
              <a:gradFill>
                <a:gsLst>
                  <a:gs pos="0">
                    <a:srgbClr val="475A8D">
                      <a:shade val="20000"/>
                      <a:satMod val="200000"/>
                    </a:srgbClr>
                  </a:gs>
                  <a:gs pos="78000">
                    <a:srgbClr val="475A8D">
                      <a:tint val="90000"/>
                      <a:shade val="89000"/>
                      <a:satMod val="220000"/>
                    </a:srgbClr>
                  </a:gs>
                  <a:gs pos="100000">
                    <a:srgbClr val="475A8D">
                      <a:tint val="12000"/>
                      <a:satMod val="255000"/>
                    </a:srgb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cs typeface="Arial" pitchFamily="34" charset="0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6012160" y="4337505"/>
            <a:ext cx="473206" cy="40011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ar-EG" sz="2000" b="1" dirty="0">
                <a:ln w="1905"/>
                <a:gradFill>
                  <a:gsLst>
                    <a:gs pos="0">
                      <a:srgbClr val="475A8D">
                        <a:shade val="20000"/>
                        <a:satMod val="200000"/>
                      </a:srgbClr>
                    </a:gs>
                    <a:gs pos="78000">
                      <a:srgbClr val="475A8D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475A8D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20</a:t>
            </a:r>
            <a:endParaRPr lang="en-US" sz="2000" b="1" dirty="0">
              <a:ln w="1905"/>
              <a:gradFill>
                <a:gsLst>
                  <a:gs pos="0">
                    <a:srgbClr val="475A8D">
                      <a:shade val="20000"/>
                      <a:satMod val="200000"/>
                    </a:srgbClr>
                  </a:gs>
                  <a:gs pos="78000">
                    <a:srgbClr val="475A8D">
                      <a:tint val="90000"/>
                      <a:shade val="89000"/>
                      <a:satMod val="220000"/>
                    </a:srgbClr>
                  </a:gs>
                  <a:gs pos="100000">
                    <a:srgbClr val="475A8D">
                      <a:tint val="12000"/>
                      <a:satMod val="255000"/>
                    </a:srgb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cs typeface="Arial" pitchFamily="34" charset="0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3779912" y="3650851"/>
            <a:ext cx="473206" cy="40011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ar-EG" sz="2000" b="1" dirty="0">
                <a:ln w="1905"/>
                <a:gradFill>
                  <a:gsLst>
                    <a:gs pos="0">
                      <a:srgbClr val="475A8D">
                        <a:shade val="20000"/>
                        <a:satMod val="200000"/>
                      </a:srgbClr>
                    </a:gs>
                    <a:gs pos="78000">
                      <a:srgbClr val="475A8D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475A8D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60</a:t>
            </a:r>
            <a:endParaRPr lang="en-US" sz="2000" b="1" dirty="0">
              <a:ln w="1905"/>
              <a:gradFill>
                <a:gsLst>
                  <a:gs pos="0">
                    <a:srgbClr val="475A8D">
                      <a:shade val="20000"/>
                      <a:satMod val="200000"/>
                    </a:srgbClr>
                  </a:gs>
                  <a:gs pos="78000">
                    <a:srgbClr val="475A8D">
                      <a:tint val="90000"/>
                      <a:shade val="89000"/>
                      <a:satMod val="220000"/>
                    </a:srgbClr>
                  </a:gs>
                  <a:gs pos="100000">
                    <a:srgbClr val="475A8D">
                      <a:tint val="12000"/>
                      <a:satMod val="255000"/>
                    </a:srgb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cs typeface="Arial" pitchFamily="34" charset="0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3779912" y="3938883"/>
            <a:ext cx="473206" cy="40011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ar-EG" sz="2000" b="1" dirty="0">
                <a:ln w="1905"/>
                <a:gradFill>
                  <a:gsLst>
                    <a:gs pos="0">
                      <a:srgbClr val="475A8D">
                        <a:shade val="20000"/>
                        <a:satMod val="200000"/>
                      </a:srgbClr>
                    </a:gs>
                    <a:gs pos="78000">
                      <a:srgbClr val="475A8D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475A8D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40</a:t>
            </a:r>
            <a:endParaRPr lang="en-US" sz="2000" b="1" dirty="0">
              <a:ln w="1905"/>
              <a:gradFill>
                <a:gsLst>
                  <a:gs pos="0">
                    <a:srgbClr val="475A8D">
                      <a:shade val="20000"/>
                      <a:satMod val="200000"/>
                    </a:srgbClr>
                  </a:gs>
                  <a:gs pos="78000">
                    <a:srgbClr val="475A8D">
                      <a:tint val="90000"/>
                      <a:shade val="89000"/>
                      <a:satMod val="220000"/>
                    </a:srgbClr>
                  </a:gs>
                  <a:gs pos="100000">
                    <a:srgbClr val="475A8D">
                      <a:tint val="12000"/>
                      <a:satMod val="255000"/>
                    </a:srgb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cs typeface="Arial" pitchFamily="34" charset="0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3779912" y="4338249"/>
            <a:ext cx="473206" cy="40011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ar-EG" sz="2000" b="1" dirty="0">
                <a:ln w="1905"/>
                <a:gradFill>
                  <a:gsLst>
                    <a:gs pos="0">
                      <a:srgbClr val="475A8D">
                        <a:shade val="20000"/>
                        <a:satMod val="200000"/>
                      </a:srgbClr>
                    </a:gs>
                    <a:gs pos="78000">
                      <a:srgbClr val="475A8D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475A8D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20</a:t>
            </a:r>
            <a:endParaRPr lang="en-US" sz="2000" b="1" dirty="0">
              <a:ln w="1905"/>
              <a:gradFill>
                <a:gsLst>
                  <a:gs pos="0">
                    <a:srgbClr val="475A8D">
                      <a:shade val="20000"/>
                      <a:satMod val="200000"/>
                    </a:srgbClr>
                  </a:gs>
                  <a:gs pos="78000">
                    <a:srgbClr val="475A8D">
                      <a:tint val="90000"/>
                      <a:shade val="89000"/>
                      <a:satMod val="220000"/>
                    </a:srgbClr>
                  </a:gs>
                  <a:gs pos="100000">
                    <a:srgbClr val="475A8D">
                      <a:tint val="12000"/>
                      <a:satMod val="255000"/>
                    </a:srgb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cs typeface="Arial" pitchFamily="34" charset="0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1599226" y="3650107"/>
            <a:ext cx="473206" cy="40011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ar-EG" sz="2000" b="1" dirty="0">
                <a:ln w="1905"/>
                <a:gradFill>
                  <a:gsLst>
                    <a:gs pos="0">
                      <a:srgbClr val="475A8D">
                        <a:shade val="20000"/>
                        <a:satMod val="200000"/>
                      </a:srgbClr>
                    </a:gs>
                    <a:gs pos="78000">
                      <a:srgbClr val="475A8D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475A8D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50</a:t>
            </a:r>
            <a:endParaRPr lang="en-US" sz="2000" b="1" dirty="0">
              <a:ln w="1905"/>
              <a:gradFill>
                <a:gsLst>
                  <a:gs pos="0">
                    <a:srgbClr val="475A8D">
                      <a:shade val="20000"/>
                      <a:satMod val="200000"/>
                    </a:srgbClr>
                  </a:gs>
                  <a:gs pos="78000">
                    <a:srgbClr val="475A8D">
                      <a:tint val="90000"/>
                      <a:shade val="89000"/>
                      <a:satMod val="220000"/>
                    </a:srgbClr>
                  </a:gs>
                  <a:gs pos="100000">
                    <a:srgbClr val="475A8D">
                      <a:tint val="12000"/>
                      <a:satMod val="255000"/>
                    </a:srgb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cs typeface="Arial" pitchFamily="34" charset="0"/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1599226" y="3938139"/>
            <a:ext cx="473206" cy="40011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ar-EG" sz="2000" b="1" dirty="0">
                <a:ln w="1905"/>
                <a:gradFill>
                  <a:gsLst>
                    <a:gs pos="0">
                      <a:srgbClr val="475A8D">
                        <a:shade val="20000"/>
                        <a:satMod val="200000"/>
                      </a:srgbClr>
                    </a:gs>
                    <a:gs pos="78000">
                      <a:srgbClr val="475A8D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475A8D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40</a:t>
            </a:r>
            <a:endParaRPr lang="en-US" sz="2000" b="1" dirty="0">
              <a:ln w="1905"/>
              <a:gradFill>
                <a:gsLst>
                  <a:gs pos="0">
                    <a:srgbClr val="475A8D">
                      <a:shade val="20000"/>
                      <a:satMod val="200000"/>
                    </a:srgbClr>
                  </a:gs>
                  <a:gs pos="78000">
                    <a:srgbClr val="475A8D">
                      <a:tint val="90000"/>
                      <a:shade val="89000"/>
                      <a:satMod val="220000"/>
                    </a:srgbClr>
                  </a:gs>
                  <a:gs pos="100000">
                    <a:srgbClr val="475A8D">
                      <a:tint val="12000"/>
                      <a:satMod val="255000"/>
                    </a:srgb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cs typeface="Arial" pitchFamily="34" charset="0"/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1599226" y="4337505"/>
            <a:ext cx="473206" cy="40011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ar-EG" sz="2000" b="1" dirty="0">
                <a:ln w="1905"/>
                <a:gradFill>
                  <a:gsLst>
                    <a:gs pos="0">
                      <a:srgbClr val="475A8D">
                        <a:shade val="20000"/>
                        <a:satMod val="200000"/>
                      </a:srgbClr>
                    </a:gs>
                    <a:gs pos="78000">
                      <a:srgbClr val="475A8D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475A8D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10</a:t>
            </a:r>
            <a:endParaRPr lang="en-US" sz="2000" b="1" dirty="0">
              <a:ln w="1905"/>
              <a:gradFill>
                <a:gsLst>
                  <a:gs pos="0">
                    <a:srgbClr val="475A8D">
                      <a:shade val="20000"/>
                      <a:satMod val="200000"/>
                    </a:srgbClr>
                  </a:gs>
                  <a:gs pos="78000">
                    <a:srgbClr val="475A8D">
                      <a:tint val="90000"/>
                      <a:shade val="89000"/>
                      <a:satMod val="220000"/>
                    </a:srgbClr>
                  </a:gs>
                  <a:gs pos="100000">
                    <a:srgbClr val="475A8D">
                      <a:tint val="12000"/>
                      <a:satMod val="255000"/>
                    </a:srgb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cs typeface="Arial" pitchFamily="34" charset="0"/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6037645" y="4864114"/>
            <a:ext cx="473206" cy="40011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ar-EG" sz="2000" b="1" dirty="0">
                <a:ln w="1905"/>
                <a:gradFill>
                  <a:gsLst>
                    <a:gs pos="0">
                      <a:srgbClr val="475A8D">
                        <a:shade val="20000"/>
                        <a:satMod val="200000"/>
                      </a:srgbClr>
                    </a:gs>
                    <a:gs pos="78000">
                      <a:srgbClr val="475A8D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475A8D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50</a:t>
            </a:r>
            <a:endParaRPr lang="en-US" sz="2000" b="1" dirty="0">
              <a:ln w="1905"/>
              <a:gradFill>
                <a:gsLst>
                  <a:gs pos="0">
                    <a:srgbClr val="475A8D">
                      <a:shade val="20000"/>
                      <a:satMod val="200000"/>
                    </a:srgbClr>
                  </a:gs>
                  <a:gs pos="78000">
                    <a:srgbClr val="475A8D">
                      <a:tint val="90000"/>
                      <a:shade val="89000"/>
                      <a:satMod val="220000"/>
                    </a:srgbClr>
                  </a:gs>
                  <a:gs pos="100000">
                    <a:srgbClr val="475A8D">
                      <a:tint val="12000"/>
                      <a:satMod val="255000"/>
                    </a:srgb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cs typeface="Arial" pitchFamily="34" charset="0"/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6037645" y="5152146"/>
            <a:ext cx="473206" cy="40011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ar-EG" sz="2000" b="1" dirty="0">
                <a:ln w="1905"/>
                <a:gradFill>
                  <a:gsLst>
                    <a:gs pos="0">
                      <a:srgbClr val="475A8D">
                        <a:shade val="20000"/>
                        <a:satMod val="200000"/>
                      </a:srgbClr>
                    </a:gs>
                    <a:gs pos="78000">
                      <a:srgbClr val="475A8D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475A8D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40</a:t>
            </a:r>
            <a:endParaRPr lang="en-US" sz="2000" b="1" dirty="0">
              <a:ln w="1905"/>
              <a:gradFill>
                <a:gsLst>
                  <a:gs pos="0">
                    <a:srgbClr val="475A8D">
                      <a:shade val="20000"/>
                      <a:satMod val="200000"/>
                    </a:srgbClr>
                  </a:gs>
                  <a:gs pos="78000">
                    <a:srgbClr val="475A8D">
                      <a:tint val="90000"/>
                      <a:shade val="89000"/>
                      <a:satMod val="220000"/>
                    </a:srgbClr>
                  </a:gs>
                  <a:gs pos="100000">
                    <a:srgbClr val="475A8D">
                      <a:tint val="12000"/>
                      <a:satMod val="255000"/>
                    </a:srgb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cs typeface="Arial" pitchFamily="34" charset="0"/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6037645" y="5551512"/>
            <a:ext cx="473206" cy="40011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ar-EG" sz="2000" b="1" dirty="0">
                <a:ln w="1905"/>
                <a:gradFill>
                  <a:gsLst>
                    <a:gs pos="0">
                      <a:srgbClr val="475A8D">
                        <a:shade val="20000"/>
                        <a:satMod val="200000"/>
                      </a:srgbClr>
                    </a:gs>
                    <a:gs pos="78000">
                      <a:srgbClr val="475A8D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475A8D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10</a:t>
            </a:r>
            <a:endParaRPr lang="en-US" sz="2000" b="1" dirty="0">
              <a:ln w="1905"/>
              <a:gradFill>
                <a:gsLst>
                  <a:gs pos="0">
                    <a:srgbClr val="475A8D">
                      <a:shade val="20000"/>
                      <a:satMod val="200000"/>
                    </a:srgbClr>
                  </a:gs>
                  <a:gs pos="78000">
                    <a:srgbClr val="475A8D">
                      <a:tint val="90000"/>
                      <a:shade val="89000"/>
                      <a:satMod val="220000"/>
                    </a:srgbClr>
                  </a:gs>
                  <a:gs pos="100000">
                    <a:srgbClr val="475A8D">
                      <a:tint val="12000"/>
                      <a:satMod val="255000"/>
                    </a:srgb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cs typeface="Arial" pitchFamily="34" charset="0"/>
            </a:endParaRPr>
          </a:p>
        </p:txBody>
      </p:sp>
      <p:sp>
        <p:nvSpPr>
          <p:cNvPr id="33" name="Rectangle 32"/>
          <p:cNvSpPr/>
          <p:nvPr/>
        </p:nvSpPr>
        <p:spPr>
          <a:xfrm>
            <a:off x="3779614" y="4864114"/>
            <a:ext cx="473206" cy="40011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ar-EG" sz="2000" b="1" dirty="0">
                <a:ln w="1905"/>
                <a:gradFill>
                  <a:gsLst>
                    <a:gs pos="0">
                      <a:srgbClr val="475A8D">
                        <a:shade val="20000"/>
                        <a:satMod val="200000"/>
                      </a:srgbClr>
                    </a:gs>
                    <a:gs pos="78000">
                      <a:srgbClr val="475A8D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475A8D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50</a:t>
            </a:r>
            <a:endParaRPr lang="en-US" sz="2000" b="1" dirty="0">
              <a:ln w="1905"/>
              <a:gradFill>
                <a:gsLst>
                  <a:gs pos="0">
                    <a:srgbClr val="475A8D">
                      <a:shade val="20000"/>
                      <a:satMod val="200000"/>
                    </a:srgbClr>
                  </a:gs>
                  <a:gs pos="78000">
                    <a:srgbClr val="475A8D">
                      <a:tint val="90000"/>
                      <a:shade val="89000"/>
                      <a:satMod val="220000"/>
                    </a:srgbClr>
                  </a:gs>
                  <a:gs pos="100000">
                    <a:srgbClr val="475A8D">
                      <a:tint val="12000"/>
                      <a:satMod val="255000"/>
                    </a:srgb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cs typeface="Arial" pitchFamily="34" charset="0"/>
            </a:endParaRPr>
          </a:p>
        </p:txBody>
      </p:sp>
      <p:sp>
        <p:nvSpPr>
          <p:cNvPr id="34" name="Rectangle 33"/>
          <p:cNvSpPr/>
          <p:nvPr/>
        </p:nvSpPr>
        <p:spPr>
          <a:xfrm>
            <a:off x="3779614" y="5152146"/>
            <a:ext cx="473206" cy="40011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ar-EG" sz="2000" b="1" dirty="0">
                <a:ln w="1905"/>
                <a:gradFill>
                  <a:gsLst>
                    <a:gs pos="0">
                      <a:srgbClr val="475A8D">
                        <a:shade val="20000"/>
                        <a:satMod val="200000"/>
                      </a:srgbClr>
                    </a:gs>
                    <a:gs pos="78000">
                      <a:srgbClr val="475A8D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475A8D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30</a:t>
            </a:r>
            <a:endParaRPr lang="en-US" sz="2000" b="1" dirty="0">
              <a:ln w="1905"/>
              <a:gradFill>
                <a:gsLst>
                  <a:gs pos="0">
                    <a:srgbClr val="475A8D">
                      <a:shade val="20000"/>
                      <a:satMod val="200000"/>
                    </a:srgbClr>
                  </a:gs>
                  <a:gs pos="78000">
                    <a:srgbClr val="475A8D">
                      <a:tint val="90000"/>
                      <a:shade val="89000"/>
                      <a:satMod val="220000"/>
                    </a:srgbClr>
                  </a:gs>
                  <a:gs pos="100000">
                    <a:srgbClr val="475A8D">
                      <a:tint val="12000"/>
                      <a:satMod val="255000"/>
                    </a:srgb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cs typeface="Arial" pitchFamily="34" charset="0"/>
            </a:endParaRPr>
          </a:p>
        </p:txBody>
      </p:sp>
      <p:sp>
        <p:nvSpPr>
          <p:cNvPr id="35" name="Rectangle 34"/>
          <p:cNvSpPr/>
          <p:nvPr/>
        </p:nvSpPr>
        <p:spPr>
          <a:xfrm>
            <a:off x="3779614" y="5551512"/>
            <a:ext cx="473206" cy="40011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ar-EG" sz="2000" b="1" dirty="0">
                <a:ln w="1905"/>
                <a:gradFill>
                  <a:gsLst>
                    <a:gs pos="0">
                      <a:srgbClr val="475A8D">
                        <a:shade val="20000"/>
                        <a:satMod val="200000"/>
                      </a:srgbClr>
                    </a:gs>
                    <a:gs pos="78000">
                      <a:srgbClr val="475A8D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475A8D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20</a:t>
            </a:r>
            <a:endParaRPr lang="en-US" sz="2000" b="1" dirty="0">
              <a:ln w="1905"/>
              <a:gradFill>
                <a:gsLst>
                  <a:gs pos="0">
                    <a:srgbClr val="475A8D">
                      <a:shade val="20000"/>
                      <a:satMod val="200000"/>
                    </a:srgbClr>
                  </a:gs>
                  <a:gs pos="78000">
                    <a:srgbClr val="475A8D">
                      <a:tint val="90000"/>
                      <a:shade val="89000"/>
                      <a:satMod val="220000"/>
                    </a:srgbClr>
                  </a:gs>
                  <a:gs pos="100000">
                    <a:srgbClr val="475A8D">
                      <a:tint val="12000"/>
                      <a:satMod val="255000"/>
                    </a:srgb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cs typeface="Arial" pitchFamily="34" charset="0"/>
            </a:endParaRPr>
          </a:p>
        </p:txBody>
      </p:sp>
      <p:sp>
        <p:nvSpPr>
          <p:cNvPr id="36" name="Rectangle 35"/>
          <p:cNvSpPr/>
          <p:nvPr/>
        </p:nvSpPr>
        <p:spPr>
          <a:xfrm>
            <a:off x="1574971" y="4864858"/>
            <a:ext cx="473206" cy="40011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ar-EG" sz="2000" b="1" dirty="0">
                <a:ln w="1905"/>
                <a:gradFill>
                  <a:gsLst>
                    <a:gs pos="0">
                      <a:srgbClr val="475A8D">
                        <a:shade val="20000"/>
                        <a:satMod val="200000"/>
                      </a:srgbClr>
                    </a:gs>
                    <a:gs pos="78000">
                      <a:srgbClr val="475A8D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475A8D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40</a:t>
            </a:r>
            <a:endParaRPr lang="en-US" sz="2000" b="1" dirty="0">
              <a:ln w="1905"/>
              <a:gradFill>
                <a:gsLst>
                  <a:gs pos="0">
                    <a:srgbClr val="475A8D">
                      <a:shade val="20000"/>
                      <a:satMod val="200000"/>
                    </a:srgbClr>
                  </a:gs>
                  <a:gs pos="78000">
                    <a:srgbClr val="475A8D">
                      <a:tint val="90000"/>
                      <a:shade val="89000"/>
                      <a:satMod val="220000"/>
                    </a:srgbClr>
                  </a:gs>
                  <a:gs pos="100000">
                    <a:srgbClr val="475A8D">
                      <a:tint val="12000"/>
                      <a:satMod val="255000"/>
                    </a:srgb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cs typeface="Arial" pitchFamily="34" charset="0"/>
            </a:endParaRPr>
          </a:p>
        </p:txBody>
      </p:sp>
      <p:sp>
        <p:nvSpPr>
          <p:cNvPr id="37" name="Rectangle 36"/>
          <p:cNvSpPr/>
          <p:nvPr/>
        </p:nvSpPr>
        <p:spPr>
          <a:xfrm>
            <a:off x="1574971" y="5152890"/>
            <a:ext cx="473206" cy="40011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ar-EG" sz="2000" b="1" dirty="0">
                <a:ln w="1905"/>
                <a:gradFill>
                  <a:gsLst>
                    <a:gs pos="0">
                      <a:srgbClr val="475A8D">
                        <a:shade val="20000"/>
                        <a:satMod val="200000"/>
                      </a:srgbClr>
                    </a:gs>
                    <a:gs pos="78000">
                      <a:srgbClr val="475A8D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475A8D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20</a:t>
            </a:r>
            <a:endParaRPr lang="en-US" sz="2000" b="1" dirty="0">
              <a:ln w="1905"/>
              <a:gradFill>
                <a:gsLst>
                  <a:gs pos="0">
                    <a:srgbClr val="475A8D">
                      <a:shade val="20000"/>
                      <a:satMod val="200000"/>
                    </a:srgbClr>
                  </a:gs>
                  <a:gs pos="78000">
                    <a:srgbClr val="475A8D">
                      <a:tint val="90000"/>
                      <a:shade val="89000"/>
                      <a:satMod val="220000"/>
                    </a:srgbClr>
                  </a:gs>
                  <a:gs pos="100000">
                    <a:srgbClr val="475A8D">
                      <a:tint val="12000"/>
                      <a:satMod val="255000"/>
                    </a:srgb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cs typeface="Arial" pitchFamily="34" charset="0"/>
            </a:endParaRPr>
          </a:p>
        </p:txBody>
      </p:sp>
      <p:sp>
        <p:nvSpPr>
          <p:cNvPr id="38" name="Rectangle 37"/>
          <p:cNvSpPr/>
          <p:nvPr/>
        </p:nvSpPr>
        <p:spPr>
          <a:xfrm>
            <a:off x="1574971" y="5552256"/>
            <a:ext cx="473206" cy="40011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ar-EG" sz="2000" b="1" dirty="0">
                <a:ln w="1905"/>
                <a:gradFill>
                  <a:gsLst>
                    <a:gs pos="0">
                      <a:srgbClr val="475A8D">
                        <a:shade val="20000"/>
                        <a:satMod val="200000"/>
                      </a:srgbClr>
                    </a:gs>
                    <a:gs pos="78000">
                      <a:srgbClr val="475A8D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475A8D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20</a:t>
            </a:r>
            <a:endParaRPr lang="en-US" sz="2000" b="1" dirty="0">
              <a:ln w="1905"/>
              <a:gradFill>
                <a:gsLst>
                  <a:gs pos="0">
                    <a:srgbClr val="475A8D">
                      <a:shade val="20000"/>
                      <a:satMod val="200000"/>
                    </a:srgbClr>
                  </a:gs>
                  <a:gs pos="78000">
                    <a:srgbClr val="475A8D">
                      <a:tint val="90000"/>
                      <a:shade val="89000"/>
                      <a:satMod val="220000"/>
                    </a:srgbClr>
                  </a:gs>
                  <a:gs pos="100000">
                    <a:srgbClr val="475A8D">
                      <a:tint val="12000"/>
                      <a:satMod val="255000"/>
                    </a:srgb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cs typeface="Arial" pitchFamily="34" charset="0"/>
            </a:endParaRPr>
          </a:p>
        </p:txBody>
      </p:sp>
      <p:sp>
        <p:nvSpPr>
          <p:cNvPr id="39" name="Rectangle 38"/>
          <p:cNvSpPr/>
          <p:nvPr/>
        </p:nvSpPr>
        <p:spPr>
          <a:xfrm>
            <a:off x="1399080" y="1387576"/>
            <a:ext cx="473206" cy="40011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ar-EG" sz="2000" b="1" dirty="0">
                <a:ln w="1905"/>
                <a:gradFill>
                  <a:gsLst>
                    <a:gs pos="0">
                      <a:srgbClr val="475A8D">
                        <a:shade val="20000"/>
                        <a:satMod val="200000"/>
                      </a:srgbClr>
                    </a:gs>
                    <a:gs pos="78000">
                      <a:srgbClr val="475A8D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475A8D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30</a:t>
            </a:r>
            <a:endParaRPr lang="en-US" sz="2000" b="1" dirty="0">
              <a:ln w="1905"/>
              <a:gradFill>
                <a:gsLst>
                  <a:gs pos="0">
                    <a:srgbClr val="475A8D">
                      <a:shade val="20000"/>
                      <a:satMod val="200000"/>
                    </a:srgbClr>
                  </a:gs>
                  <a:gs pos="78000">
                    <a:srgbClr val="475A8D">
                      <a:tint val="90000"/>
                      <a:shade val="89000"/>
                      <a:satMod val="220000"/>
                    </a:srgbClr>
                  </a:gs>
                  <a:gs pos="100000">
                    <a:srgbClr val="475A8D">
                      <a:tint val="12000"/>
                      <a:satMod val="255000"/>
                    </a:srgb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cs typeface="Arial" pitchFamily="34" charset="0"/>
            </a:endParaRPr>
          </a:p>
        </p:txBody>
      </p:sp>
      <p:sp>
        <p:nvSpPr>
          <p:cNvPr id="40" name="Rectangle 39"/>
          <p:cNvSpPr/>
          <p:nvPr/>
        </p:nvSpPr>
        <p:spPr>
          <a:xfrm>
            <a:off x="1399080" y="1675608"/>
            <a:ext cx="473206" cy="40011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ar-EG" sz="2000" b="1" dirty="0">
                <a:ln w="1905"/>
                <a:gradFill>
                  <a:gsLst>
                    <a:gs pos="0">
                      <a:srgbClr val="475A8D">
                        <a:shade val="20000"/>
                        <a:satMod val="200000"/>
                      </a:srgbClr>
                    </a:gs>
                    <a:gs pos="78000">
                      <a:srgbClr val="475A8D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475A8D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10</a:t>
            </a:r>
            <a:endParaRPr lang="en-US" sz="2000" b="1" dirty="0">
              <a:ln w="1905"/>
              <a:gradFill>
                <a:gsLst>
                  <a:gs pos="0">
                    <a:srgbClr val="475A8D">
                      <a:shade val="20000"/>
                      <a:satMod val="200000"/>
                    </a:srgbClr>
                  </a:gs>
                  <a:gs pos="78000">
                    <a:srgbClr val="475A8D">
                      <a:tint val="90000"/>
                      <a:shade val="89000"/>
                      <a:satMod val="220000"/>
                    </a:srgbClr>
                  </a:gs>
                  <a:gs pos="100000">
                    <a:srgbClr val="475A8D">
                      <a:tint val="12000"/>
                      <a:satMod val="255000"/>
                    </a:srgb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cs typeface="Arial" pitchFamily="34" charset="0"/>
            </a:endParaRPr>
          </a:p>
        </p:txBody>
      </p:sp>
      <p:sp>
        <p:nvSpPr>
          <p:cNvPr id="41" name="Rectangle 40"/>
          <p:cNvSpPr/>
          <p:nvPr/>
        </p:nvSpPr>
        <p:spPr>
          <a:xfrm>
            <a:off x="1399080" y="2074974"/>
            <a:ext cx="473206" cy="40011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ar-EG" sz="2000" b="1" dirty="0">
                <a:ln w="1905"/>
                <a:gradFill>
                  <a:gsLst>
                    <a:gs pos="0">
                      <a:srgbClr val="475A8D">
                        <a:shade val="20000"/>
                        <a:satMod val="200000"/>
                      </a:srgbClr>
                    </a:gs>
                    <a:gs pos="78000">
                      <a:srgbClr val="475A8D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475A8D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20</a:t>
            </a:r>
            <a:endParaRPr lang="en-US" sz="2000" b="1" dirty="0">
              <a:ln w="1905"/>
              <a:gradFill>
                <a:gsLst>
                  <a:gs pos="0">
                    <a:srgbClr val="475A8D">
                      <a:shade val="20000"/>
                      <a:satMod val="200000"/>
                    </a:srgbClr>
                  </a:gs>
                  <a:gs pos="78000">
                    <a:srgbClr val="475A8D">
                      <a:tint val="90000"/>
                      <a:shade val="89000"/>
                      <a:satMod val="220000"/>
                    </a:srgbClr>
                  </a:gs>
                  <a:gs pos="100000">
                    <a:srgbClr val="475A8D">
                      <a:tint val="12000"/>
                      <a:satMod val="255000"/>
                    </a:srgb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113775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2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2" dur="2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7" dur="2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2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 nodeType="clickPar">
                      <p:stCondLst>
                        <p:cond delay="indefinite"/>
                      </p:stCondLst>
                      <p:childTnLst>
                        <p:par>
                          <p:cTn id="5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2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 nodeType="clickPar">
                      <p:stCondLst>
                        <p:cond delay="indefinite"/>
                      </p:stCondLst>
                      <p:childTnLst>
                        <p:par>
                          <p:cTn id="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7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 nodeType="clickPar">
                      <p:stCondLst>
                        <p:cond delay="indefinite"/>
                      </p:stCondLst>
                      <p:childTnLst>
                        <p:par>
                          <p:cTn id="6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2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 nodeType="clickPar">
                      <p:stCondLst>
                        <p:cond delay="indefinite"/>
                      </p:stCondLst>
                      <p:childTnLst>
                        <p:par>
                          <p:cTn id="7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7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 nodeType="clickPar">
                      <p:stCondLst>
                        <p:cond delay="indefinite"/>
                      </p:stCondLst>
                      <p:childTnLst>
                        <p:par>
                          <p:cTn id="7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82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 nodeType="clickPar">
                      <p:stCondLst>
                        <p:cond delay="indefinite"/>
                      </p:stCondLst>
                      <p:childTnLst>
                        <p:par>
                          <p:cTn id="8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87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 nodeType="clickPar">
                      <p:stCondLst>
                        <p:cond delay="indefinite"/>
                      </p:stCondLst>
                      <p:childTnLst>
                        <p:par>
                          <p:cTn id="8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92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 nodeType="clickPar">
                      <p:stCondLst>
                        <p:cond delay="indefinite"/>
                      </p:stCondLst>
                      <p:childTnLst>
                        <p:par>
                          <p:cTn id="9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97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 nodeType="clickPar">
                      <p:stCondLst>
                        <p:cond delay="indefinite"/>
                      </p:stCondLst>
                      <p:childTnLst>
                        <p:par>
                          <p:cTn id="9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2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 nodeType="clickPar">
                      <p:stCondLst>
                        <p:cond delay="indefinite"/>
                      </p:stCondLst>
                      <p:childTnLst>
                        <p:par>
                          <p:cTn id="10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7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 nodeType="clickPar">
                      <p:stCondLst>
                        <p:cond delay="indefinite"/>
                      </p:stCondLst>
                      <p:childTnLst>
                        <p:par>
                          <p:cTn id="10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2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 nodeType="clickPar">
                      <p:stCondLst>
                        <p:cond delay="indefinite"/>
                      </p:stCondLst>
                      <p:childTnLst>
                        <p:par>
                          <p:cTn id="1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7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 nodeType="clickPar">
                      <p:stCondLst>
                        <p:cond delay="indefinite"/>
                      </p:stCondLst>
                      <p:childTnLst>
                        <p:par>
                          <p:cTn id="1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2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 nodeType="clickPar">
                      <p:stCondLst>
                        <p:cond delay="indefinite"/>
                      </p:stCondLst>
                      <p:childTnLst>
                        <p:par>
                          <p:cTn id="1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7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 nodeType="clickPar">
                      <p:stCondLst>
                        <p:cond delay="indefinite"/>
                      </p:stCondLst>
                      <p:childTnLst>
                        <p:par>
                          <p:cTn id="1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2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 nodeType="clickPar">
                      <p:stCondLst>
                        <p:cond delay="indefinite"/>
                      </p:stCondLst>
                      <p:childTnLst>
                        <p:par>
                          <p:cTn id="1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7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" fill="hold" nodeType="clickPar">
                      <p:stCondLst>
                        <p:cond delay="indefinite"/>
                      </p:stCondLst>
                      <p:childTnLst>
                        <p:par>
                          <p:cTn id="1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2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 nodeType="clickPar">
                      <p:stCondLst>
                        <p:cond delay="indefinite"/>
                      </p:stCondLst>
                      <p:childTnLst>
                        <p:par>
                          <p:cTn id="1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7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8" fill="hold" nodeType="clickPar">
                      <p:stCondLst>
                        <p:cond delay="indefinite"/>
                      </p:stCondLst>
                      <p:childTnLst>
                        <p:par>
                          <p:cTn id="1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2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3" fill="hold" nodeType="clickPar">
                      <p:stCondLst>
                        <p:cond delay="indefinite"/>
                      </p:stCondLst>
                      <p:childTnLst>
                        <p:par>
                          <p:cTn id="1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7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8" fill="hold" nodeType="clickPar">
                      <p:stCondLst>
                        <p:cond delay="indefinite"/>
                      </p:stCondLst>
                      <p:childTnLst>
                        <p:par>
                          <p:cTn id="15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2" dur="2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3" fill="hold" nodeType="clickPar">
                      <p:stCondLst>
                        <p:cond delay="indefinite"/>
                      </p:stCondLst>
                      <p:childTnLst>
                        <p:par>
                          <p:cTn id="1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7" dur="2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8" fill="hold" nodeType="clickPar">
                      <p:stCondLst>
                        <p:cond delay="indefinite"/>
                      </p:stCondLst>
                      <p:childTnLst>
                        <p:par>
                          <p:cTn id="16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2" dur="2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3" fill="hold" nodeType="clickPar">
                      <p:stCondLst>
                        <p:cond delay="indefinite"/>
                      </p:stCondLst>
                      <p:childTnLst>
                        <p:par>
                          <p:cTn id="17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7" dur="2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8" fill="hold" nodeType="clickPar">
                      <p:stCondLst>
                        <p:cond delay="indefinite"/>
                      </p:stCondLst>
                      <p:childTnLst>
                        <p:par>
                          <p:cTn id="17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2" dur="2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>
            <a:hlinkClick r:id="" action="ppaction://noaction"/>
          </p:cNvPr>
          <p:cNvSpPr/>
          <p:nvPr/>
        </p:nvSpPr>
        <p:spPr>
          <a:xfrm>
            <a:off x="5220072" y="1772816"/>
            <a:ext cx="648072" cy="648072"/>
          </a:xfrm>
          <a:prstGeom prst="ellipse">
            <a:avLst/>
          </a:prstGeom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/>
            <a:contourClr>
              <a:schemeClr val="accent6"/>
            </a:contourClr>
          </a:sp3d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defRPr/>
            </a:pPr>
            <a:r>
              <a:rPr lang="ar-EG" sz="32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hlinkClick r:id="" action="ppaction://noaction"/>
              </a:rPr>
              <a:t>1</a:t>
            </a:r>
            <a:endParaRPr lang="ar-EG" sz="3200" b="1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3" name="Oval 2">
            <a:hlinkClick r:id="" action="ppaction://noaction"/>
          </p:cNvPr>
          <p:cNvSpPr/>
          <p:nvPr/>
        </p:nvSpPr>
        <p:spPr>
          <a:xfrm>
            <a:off x="4211960" y="1772816"/>
            <a:ext cx="648072" cy="648072"/>
          </a:xfrm>
          <a:prstGeom prst="ellipse">
            <a:avLst/>
          </a:prstGeom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/>
            <a:contourClr>
              <a:schemeClr val="accent6"/>
            </a:contourClr>
          </a:sp3d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defRPr/>
            </a:pPr>
            <a:r>
              <a:rPr lang="ar-EG" sz="32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hlinkClick r:id="" action="ppaction://noaction"/>
              </a:rPr>
              <a:t>2</a:t>
            </a:r>
            <a:endParaRPr lang="ar-EG" sz="3200" b="1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4" name="Oval 3">
            <a:hlinkClick r:id="" action="ppaction://noaction"/>
          </p:cNvPr>
          <p:cNvSpPr/>
          <p:nvPr/>
        </p:nvSpPr>
        <p:spPr>
          <a:xfrm>
            <a:off x="3203848" y="1772816"/>
            <a:ext cx="648072" cy="648072"/>
          </a:xfrm>
          <a:prstGeom prst="ellipse">
            <a:avLst/>
          </a:prstGeom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/>
            <a:contourClr>
              <a:schemeClr val="accent6"/>
            </a:contourClr>
          </a:sp3d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defRPr/>
            </a:pPr>
            <a:r>
              <a:rPr lang="ar-EG" sz="32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hlinkClick r:id="" action="ppaction://noaction"/>
              </a:rPr>
              <a:t>3</a:t>
            </a:r>
            <a:endParaRPr lang="ar-EG" sz="3200" b="1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5" name="Oval 4">
            <a:hlinkClick r:id="" action="ppaction://noaction"/>
          </p:cNvPr>
          <p:cNvSpPr/>
          <p:nvPr/>
        </p:nvSpPr>
        <p:spPr>
          <a:xfrm>
            <a:off x="5220072" y="2737746"/>
            <a:ext cx="648072" cy="648072"/>
          </a:xfrm>
          <a:prstGeom prst="ellipse">
            <a:avLst/>
          </a:prstGeom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/>
            <a:contourClr>
              <a:schemeClr val="accent6"/>
            </a:contourClr>
          </a:sp3d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defRPr/>
            </a:pPr>
            <a:r>
              <a:rPr lang="ar-EG" sz="32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hlinkClick r:id="" action="ppaction://noaction"/>
              </a:rPr>
              <a:t>4</a:t>
            </a:r>
            <a:endParaRPr lang="ar-EG" sz="3200" b="1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6" name="Oval 5">
            <a:hlinkClick r:id="" action="ppaction://noaction"/>
          </p:cNvPr>
          <p:cNvSpPr/>
          <p:nvPr/>
        </p:nvSpPr>
        <p:spPr>
          <a:xfrm>
            <a:off x="4211960" y="2752080"/>
            <a:ext cx="648072" cy="648072"/>
          </a:xfrm>
          <a:prstGeom prst="ellipse">
            <a:avLst/>
          </a:prstGeom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/>
            <a:contourClr>
              <a:schemeClr val="accent6"/>
            </a:contourClr>
          </a:sp3d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defRPr/>
            </a:pPr>
            <a:r>
              <a:rPr lang="ar-EG" sz="32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hlinkClick r:id="" action="ppaction://noaction"/>
              </a:rPr>
              <a:t>5</a:t>
            </a:r>
            <a:endParaRPr lang="ar-EG" sz="3200" b="1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7" name="Oval 6">
            <a:hlinkClick r:id="" action="ppaction://noaction"/>
          </p:cNvPr>
          <p:cNvSpPr/>
          <p:nvPr/>
        </p:nvSpPr>
        <p:spPr>
          <a:xfrm>
            <a:off x="3203848" y="2780928"/>
            <a:ext cx="648072" cy="648072"/>
          </a:xfrm>
          <a:prstGeom prst="ellipse">
            <a:avLst/>
          </a:prstGeom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/>
            <a:contourClr>
              <a:schemeClr val="accent6"/>
            </a:contourClr>
          </a:sp3d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defRPr/>
            </a:pPr>
            <a:r>
              <a:rPr lang="ar-EG" sz="32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hlinkClick r:id="" action="ppaction://noaction"/>
              </a:rPr>
              <a:t>6</a:t>
            </a:r>
            <a:endParaRPr lang="ar-EG" sz="3200" b="1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8" name="Oval 7">
            <a:hlinkClick r:id="" action="ppaction://noaction"/>
          </p:cNvPr>
          <p:cNvSpPr/>
          <p:nvPr/>
        </p:nvSpPr>
        <p:spPr>
          <a:xfrm>
            <a:off x="5220072" y="3745858"/>
            <a:ext cx="648072" cy="648072"/>
          </a:xfrm>
          <a:prstGeom prst="ellipse">
            <a:avLst/>
          </a:prstGeom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/>
            <a:contourClr>
              <a:schemeClr val="accent6"/>
            </a:contourClr>
          </a:sp3d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defRPr/>
            </a:pPr>
            <a:r>
              <a:rPr lang="ar-EG" sz="32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hlinkClick r:id="" action="ppaction://noaction"/>
              </a:rPr>
              <a:t>7</a:t>
            </a:r>
            <a:endParaRPr lang="ar-EG" sz="3200" b="1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9" name="Oval 8">
            <a:hlinkClick r:id="" action="ppaction://noaction"/>
          </p:cNvPr>
          <p:cNvSpPr/>
          <p:nvPr/>
        </p:nvSpPr>
        <p:spPr>
          <a:xfrm>
            <a:off x="4211960" y="3760192"/>
            <a:ext cx="648072" cy="648072"/>
          </a:xfrm>
          <a:prstGeom prst="ellipse">
            <a:avLst/>
          </a:prstGeom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/>
            <a:contourClr>
              <a:schemeClr val="accent6"/>
            </a:contourClr>
          </a:sp3d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defRPr/>
            </a:pPr>
            <a:r>
              <a:rPr lang="ar-EG" sz="32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hlinkClick r:id="" action="ppaction://noaction"/>
              </a:rPr>
              <a:t>8</a:t>
            </a:r>
            <a:endParaRPr lang="ar-EG" sz="3200" b="1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10" name="Oval 9">
            <a:hlinkClick r:id="" action="ppaction://noaction"/>
          </p:cNvPr>
          <p:cNvSpPr/>
          <p:nvPr/>
        </p:nvSpPr>
        <p:spPr>
          <a:xfrm>
            <a:off x="3203848" y="3789040"/>
            <a:ext cx="648072" cy="648072"/>
          </a:xfrm>
          <a:prstGeom prst="ellipse">
            <a:avLst/>
          </a:prstGeom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/>
            <a:contourClr>
              <a:schemeClr val="accent6"/>
            </a:contourClr>
          </a:sp3d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defRPr/>
            </a:pPr>
            <a:r>
              <a:rPr lang="ar-EG" sz="32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hlinkClick r:id="" action="ppaction://noaction"/>
              </a:rPr>
              <a:t>9</a:t>
            </a:r>
            <a:endParaRPr lang="ar-EG" sz="3200" b="1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11" name="Rounded Rectangle 10">
            <a:hlinkClick r:id="" action="ppaction://noaction"/>
          </p:cNvPr>
          <p:cNvSpPr/>
          <p:nvPr/>
        </p:nvSpPr>
        <p:spPr>
          <a:xfrm>
            <a:off x="6300192" y="1772816"/>
            <a:ext cx="1440160" cy="432048"/>
          </a:xfrm>
          <a:prstGeom prst="round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defRPr/>
            </a:pPr>
            <a:r>
              <a:rPr lang="ar-EG" sz="3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hlinkClick r:id="" action="ppaction://noaction"/>
              </a:rPr>
              <a:t>التهيئة</a:t>
            </a:r>
            <a:endParaRPr lang="ar-EG" sz="32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8724427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9810" name="Picture 1" descr="Ryadhyat 2 1 T.pdf - Adobe Reader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921" t="62605" r="34286" b="9679"/>
          <a:stretch>
            <a:fillRect/>
          </a:stretch>
        </p:blipFill>
        <p:spPr bwMode="auto">
          <a:xfrm>
            <a:off x="1300163" y="1658938"/>
            <a:ext cx="7304087" cy="3540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/>
          <p:nvPr/>
        </p:nvSpPr>
        <p:spPr>
          <a:xfrm>
            <a:off x="5364088" y="3855006"/>
            <a:ext cx="1409360" cy="40011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ar-EG" sz="2000" b="1" dirty="0">
                <a:ln w="1905"/>
                <a:gradFill>
                  <a:gsLst>
                    <a:gs pos="0">
                      <a:srgbClr val="475A8D">
                        <a:shade val="20000"/>
                        <a:satMod val="200000"/>
                      </a:srgbClr>
                    </a:gs>
                    <a:gs pos="78000">
                      <a:srgbClr val="475A8D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475A8D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الاصغر : مازن</a:t>
            </a:r>
            <a:endParaRPr lang="en-US" sz="2000" b="1" dirty="0">
              <a:ln w="1905"/>
              <a:gradFill>
                <a:gsLst>
                  <a:gs pos="0">
                    <a:srgbClr val="475A8D">
                      <a:shade val="20000"/>
                      <a:satMod val="200000"/>
                    </a:srgbClr>
                  </a:gs>
                  <a:gs pos="78000">
                    <a:srgbClr val="475A8D">
                      <a:tint val="90000"/>
                      <a:shade val="89000"/>
                      <a:satMod val="220000"/>
                    </a:srgbClr>
                  </a:gs>
                  <a:gs pos="100000">
                    <a:srgbClr val="475A8D">
                      <a:tint val="12000"/>
                      <a:satMod val="255000"/>
                    </a:srgb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cs typeface="Arial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5463476" y="4286575"/>
            <a:ext cx="1210589" cy="40011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ar-EG" sz="2000" b="1" dirty="0">
                <a:ln w="1905"/>
                <a:gradFill>
                  <a:gsLst>
                    <a:gs pos="0">
                      <a:srgbClr val="475A8D">
                        <a:shade val="20000"/>
                        <a:satMod val="200000"/>
                      </a:srgbClr>
                    </a:gs>
                    <a:gs pos="78000">
                      <a:srgbClr val="475A8D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475A8D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الأكبر : تامر</a:t>
            </a:r>
            <a:endParaRPr lang="en-US" sz="2000" b="1" dirty="0">
              <a:ln w="1905"/>
              <a:gradFill>
                <a:gsLst>
                  <a:gs pos="0">
                    <a:srgbClr val="475A8D">
                      <a:shade val="20000"/>
                      <a:satMod val="200000"/>
                    </a:srgbClr>
                  </a:gs>
                  <a:gs pos="78000">
                    <a:srgbClr val="475A8D">
                      <a:tint val="90000"/>
                      <a:shade val="89000"/>
                      <a:satMod val="220000"/>
                    </a:srgbClr>
                  </a:gs>
                  <a:gs pos="100000">
                    <a:srgbClr val="475A8D">
                      <a:tint val="12000"/>
                      <a:satMod val="255000"/>
                    </a:srgb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cs typeface="Arial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693239" y="4686685"/>
            <a:ext cx="2751074" cy="40011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ar-EG" sz="2000" b="1" dirty="0">
                <a:ln w="1905"/>
                <a:gradFill>
                  <a:gsLst>
                    <a:gs pos="0">
                      <a:srgbClr val="475A8D">
                        <a:shade val="20000"/>
                        <a:satMod val="200000"/>
                      </a:srgbClr>
                    </a:gs>
                    <a:gs pos="78000">
                      <a:srgbClr val="475A8D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475A8D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الفرق : 15 – 10 = 5 سنوات</a:t>
            </a:r>
            <a:endParaRPr lang="en-US" sz="2000" b="1" dirty="0">
              <a:ln w="1905"/>
              <a:gradFill>
                <a:gsLst>
                  <a:gs pos="0">
                    <a:srgbClr val="475A8D">
                      <a:shade val="20000"/>
                      <a:satMod val="200000"/>
                    </a:srgbClr>
                  </a:gs>
                  <a:gs pos="78000">
                    <a:srgbClr val="475A8D">
                      <a:tint val="90000"/>
                      <a:shade val="89000"/>
                      <a:satMod val="220000"/>
                    </a:srgbClr>
                  </a:gs>
                  <a:gs pos="100000">
                    <a:srgbClr val="475A8D">
                      <a:tint val="12000"/>
                      <a:satMod val="255000"/>
                    </a:srgb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288656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02" name="Picture 1" descr="Ryadhyat 2 1 T.pdf - Adobe Reader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260" t="14896" r="34126" b="79263"/>
          <a:stretch>
            <a:fillRect/>
          </a:stretch>
        </p:blipFill>
        <p:spPr bwMode="auto">
          <a:xfrm>
            <a:off x="6380163" y="12700"/>
            <a:ext cx="2655887" cy="78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03" name="Picture 2" descr="Ryadhyat 2 1 T.pdf - Adobe Reader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886" t="21031" r="35397" b="7616"/>
          <a:stretch>
            <a:fillRect/>
          </a:stretch>
        </p:blipFill>
        <p:spPr bwMode="auto">
          <a:xfrm>
            <a:off x="1262063" y="12700"/>
            <a:ext cx="5118100" cy="684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/>
          <p:nvPr/>
        </p:nvSpPr>
        <p:spPr>
          <a:xfrm>
            <a:off x="3826382" y="332656"/>
            <a:ext cx="357790" cy="46166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ar-EG" sz="2400" b="1" dirty="0">
                <a:ln w="1905"/>
                <a:gradFill>
                  <a:gsLst>
                    <a:gs pos="0">
                      <a:srgbClr val="475A8D">
                        <a:shade val="20000"/>
                        <a:satMod val="200000"/>
                      </a:srgbClr>
                    </a:gs>
                    <a:gs pos="78000">
                      <a:srgbClr val="475A8D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475A8D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3</a:t>
            </a:r>
            <a:endParaRPr lang="en-US" sz="2400" b="1" dirty="0">
              <a:ln w="1905"/>
              <a:gradFill>
                <a:gsLst>
                  <a:gs pos="0">
                    <a:srgbClr val="475A8D">
                      <a:shade val="20000"/>
                      <a:satMod val="200000"/>
                    </a:srgbClr>
                  </a:gs>
                  <a:gs pos="78000">
                    <a:srgbClr val="475A8D">
                      <a:tint val="90000"/>
                      <a:shade val="89000"/>
                      <a:satMod val="220000"/>
                    </a:srgbClr>
                  </a:gs>
                  <a:gs pos="100000">
                    <a:srgbClr val="475A8D">
                      <a:tint val="12000"/>
                      <a:satMod val="255000"/>
                    </a:srgb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cs typeface="Arial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821323" y="663079"/>
            <a:ext cx="357790" cy="46166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ar-EG" sz="2400" b="1" dirty="0">
                <a:ln w="1905"/>
                <a:gradFill>
                  <a:gsLst>
                    <a:gs pos="0">
                      <a:srgbClr val="475A8D">
                        <a:shade val="20000"/>
                        <a:satMod val="200000"/>
                      </a:srgbClr>
                    </a:gs>
                    <a:gs pos="78000">
                      <a:srgbClr val="475A8D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475A8D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7</a:t>
            </a:r>
            <a:endParaRPr lang="en-US" sz="2400" b="1" dirty="0">
              <a:ln w="1905"/>
              <a:gradFill>
                <a:gsLst>
                  <a:gs pos="0">
                    <a:srgbClr val="475A8D">
                      <a:shade val="20000"/>
                      <a:satMod val="200000"/>
                    </a:srgbClr>
                  </a:gs>
                  <a:gs pos="78000">
                    <a:srgbClr val="475A8D">
                      <a:tint val="90000"/>
                      <a:shade val="89000"/>
                      <a:satMod val="220000"/>
                    </a:srgbClr>
                  </a:gs>
                  <a:gs pos="100000">
                    <a:srgbClr val="475A8D">
                      <a:tint val="12000"/>
                      <a:satMod val="255000"/>
                    </a:srgb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cs typeface="Arial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826382" y="1023119"/>
            <a:ext cx="357790" cy="46166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ar-EG" sz="2400" b="1" dirty="0">
                <a:ln w="1905"/>
                <a:gradFill>
                  <a:gsLst>
                    <a:gs pos="0">
                      <a:srgbClr val="475A8D">
                        <a:shade val="20000"/>
                        <a:satMod val="200000"/>
                      </a:srgbClr>
                    </a:gs>
                    <a:gs pos="78000">
                      <a:srgbClr val="475A8D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475A8D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9</a:t>
            </a:r>
            <a:endParaRPr lang="en-US" sz="2400" b="1" dirty="0">
              <a:ln w="1905"/>
              <a:gradFill>
                <a:gsLst>
                  <a:gs pos="0">
                    <a:srgbClr val="475A8D">
                      <a:shade val="20000"/>
                      <a:satMod val="200000"/>
                    </a:srgbClr>
                  </a:gs>
                  <a:gs pos="78000">
                    <a:srgbClr val="475A8D">
                      <a:tint val="90000"/>
                      <a:shade val="89000"/>
                      <a:satMod val="220000"/>
                    </a:srgbClr>
                  </a:gs>
                  <a:gs pos="100000">
                    <a:srgbClr val="475A8D">
                      <a:tint val="12000"/>
                      <a:satMod val="255000"/>
                    </a:srgb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cs typeface="Arial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5076056" y="2204864"/>
            <a:ext cx="530916" cy="46166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ar-EG" sz="2400" b="1" dirty="0">
                <a:ln w="1905"/>
                <a:gradFill>
                  <a:gsLst>
                    <a:gs pos="0">
                      <a:srgbClr val="475A8D">
                        <a:shade val="20000"/>
                        <a:satMod val="200000"/>
                      </a:srgbClr>
                    </a:gs>
                    <a:gs pos="78000">
                      <a:srgbClr val="475A8D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475A8D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30</a:t>
            </a:r>
            <a:endParaRPr lang="en-US" sz="2400" b="1" dirty="0">
              <a:ln w="1905"/>
              <a:gradFill>
                <a:gsLst>
                  <a:gs pos="0">
                    <a:srgbClr val="475A8D">
                      <a:shade val="20000"/>
                      <a:satMod val="200000"/>
                    </a:srgbClr>
                  </a:gs>
                  <a:gs pos="78000">
                    <a:srgbClr val="475A8D">
                      <a:tint val="90000"/>
                      <a:shade val="89000"/>
                      <a:satMod val="220000"/>
                    </a:srgbClr>
                  </a:gs>
                  <a:gs pos="100000">
                    <a:srgbClr val="475A8D">
                      <a:tint val="12000"/>
                      <a:satMod val="255000"/>
                    </a:srgb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cs typeface="Arial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5049196" y="2535287"/>
            <a:ext cx="530916" cy="46166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ar-EG" sz="2400" b="1" dirty="0">
                <a:ln w="1905"/>
                <a:gradFill>
                  <a:gsLst>
                    <a:gs pos="0">
                      <a:srgbClr val="475A8D">
                        <a:shade val="20000"/>
                        <a:satMod val="200000"/>
                      </a:srgbClr>
                    </a:gs>
                    <a:gs pos="78000">
                      <a:srgbClr val="475A8D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475A8D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10</a:t>
            </a:r>
            <a:endParaRPr lang="en-US" sz="2400" b="1" dirty="0">
              <a:ln w="1905"/>
              <a:gradFill>
                <a:gsLst>
                  <a:gs pos="0">
                    <a:srgbClr val="475A8D">
                      <a:shade val="20000"/>
                      <a:satMod val="200000"/>
                    </a:srgbClr>
                  </a:gs>
                  <a:gs pos="78000">
                    <a:srgbClr val="475A8D">
                      <a:tint val="90000"/>
                      <a:shade val="89000"/>
                      <a:satMod val="220000"/>
                    </a:srgbClr>
                  </a:gs>
                  <a:gs pos="100000">
                    <a:srgbClr val="475A8D">
                      <a:tint val="12000"/>
                      <a:satMod val="255000"/>
                    </a:srgb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cs typeface="Arial" pitchFamily="34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5049196" y="2852936"/>
            <a:ext cx="530916" cy="46166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ar-EG" sz="2400" b="1" dirty="0">
                <a:ln w="1905"/>
                <a:gradFill>
                  <a:gsLst>
                    <a:gs pos="0">
                      <a:srgbClr val="475A8D">
                        <a:shade val="20000"/>
                        <a:satMod val="200000"/>
                      </a:srgbClr>
                    </a:gs>
                    <a:gs pos="78000">
                      <a:srgbClr val="475A8D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475A8D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40</a:t>
            </a:r>
            <a:endParaRPr lang="en-US" sz="2400" b="1" dirty="0">
              <a:ln w="1905"/>
              <a:gradFill>
                <a:gsLst>
                  <a:gs pos="0">
                    <a:srgbClr val="475A8D">
                      <a:shade val="20000"/>
                      <a:satMod val="200000"/>
                    </a:srgbClr>
                  </a:gs>
                  <a:gs pos="78000">
                    <a:srgbClr val="475A8D">
                      <a:tint val="90000"/>
                      <a:shade val="89000"/>
                      <a:satMod val="220000"/>
                    </a:srgbClr>
                  </a:gs>
                  <a:gs pos="100000">
                    <a:srgbClr val="475A8D">
                      <a:tint val="12000"/>
                      <a:satMod val="255000"/>
                    </a:srgb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cs typeface="Arial" pitchFamily="34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2915816" y="2175247"/>
            <a:ext cx="530916" cy="46166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ar-EG" sz="2400" b="1" dirty="0">
                <a:ln w="1905"/>
                <a:gradFill>
                  <a:gsLst>
                    <a:gs pos="0">
                      <a:srgbClr val="475A8D">
                        <a:shade val="20000"/>
                        <a:satMod val="200000"/>
                      </a:srgbClr>
                    </a:gs>
                    <a:gs pos="78000">
                      <a:srgbClr val="475A8D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475A8D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20</a:t>
            </a:r>
            <a:endParaRPr lang="en-US" sz="2400" b="1" dirty="0">
              <a:ln w="1905"/>
              <a:gradFill>
                <a:gsLst>
                  <a:gs pos="0">
                    <a:srgbClr val="475A8D">
                      <a:shade val="20000"/>
                      <a:satMod val="200000"/>
                    </a:srgbClr>
                  </a:gs>
                  <a:gs pos="78000">
                    <a:srgbClr val="475A8D">
                      <a:tint val="90000"/>
                      <a:shade val="89000"/>
                      <a:satMod val="220000"/>
                    </a:srgbClr>
                  </a:gs>
                  <a:gs pos="100000">
                    <a:srgbClr val="475A8D">
                      <a:tint val="12000"/>
                      <a:satMod val="255000"/>
                    </a:srgb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cs typeface="Arial" pitchFamily="34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2915816" y="2535286"/>
            <a:ext cx="530916" cy="46166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ar-EG" sz="2400" b="1" dirty="0">
                <a:ln w="1905"/>
                <a:gradFill>
                  <a:gsLst>
                    <a:gs pos="0">
                      <a:srgbClr val="475A8D">
                        <a:shade val="20000"/>
                        <a:satMod val="200000"/>
                      </a:srgbClr>
                    </a:gs>
                    <a:gs pos="78000">
                      <a:srgbClr val="475A8D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475A8D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30</a:t>
            </a:r>
            <a:endParaRPr lang="en-US" sz="2400" b="1" dirty="0">
              <a:ln w="1905"/>
              <a:gradFill>
                <a:gsLst>
                  <a:gs pos="0">
                    <a:srgbClr val="475A8D">
                      <a:shade val="20000"/>
                      <a:satMod val="200000"/>
                    </a:srgbClr>
                  </a:gs>
                  <a:gs pos="78000">
                    <a:srgbClr val="475A8D">
                      <a:tint val="90000"/>
                      <a:shade val="89000"/>
                      <a:satMod val="220000"/>
                    </a:srgbClr>
                  </a:gs>
                  <a:gs pos="100000">
                    <a:srgbClr val="475A8D">
                      <a:tint val="12000"/>
                      <a:satMod val="255000"/>
                    </a:srgb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cs typeface="Arial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2915816" y="2852936"/>
            <a:ext cx="530916" cy="46166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ar-EG" sz="2400" b="1" dirty="0">
                <a:ln w="1905"/>
                <a:gradFill>
                  <a:gsLst>
                    <a:gs pos="0">
                      <a:srgbClr val="475A8D">
                        <a:shade val="20000"/>
                        <a:satMod val="200000"/>
                      </a:srgbClr>
                    </a:gs>
                    <a:gs pos="78000">
                      <a:srgbClr val="475A8D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475A8D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20</a:t>
            </a:r>
            <a:endParaRPr lang="en-US" sz="2400" b="1" dirty="0">
              <a:ln w="1905"/>
              <a:gradFill>
                <a:gsLst>
                  <a:gs pos="0">
                    <a:srgbClr val="475A8D">
                      <a:shade val="20000"/>
                      <a:satMod val="200000"/>
                    </a:srgbClr>
                  </a:gs>
                  <a:gs pos="78000">
                    <a:srgbClr val="475A8D">
                      <a:tint val="90000"/>
                      <a:shade val="89000"/>
                      <a:satMod val="220000"/>
                    </a:srgbClr>
                  </a:gs>
                  <a:gs pos="100000">
                    <a:srgbClr val="475A8D">
                      <a:tint val="12000"/>
                      <a:satMod val="255000"/>
                    </a:srgb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cs typeface="Arial" pitchFamily="34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4897161" y="3789040"/>
            <a:ext cx="357790" cy="46166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ar-EG" sz="2400" b="1" dirty="0">
                <a:ln w="1905"/>
                <a:gradFill>
                  <a:gsLst>
                    <a:gs pos="0">
                      <a:srgbClr val="475A8D">
                        <a:shade val="20000"/>
                        <a:satMod val="200000"/>
                      </a:srgbClr>
                    </a:gs>
                    <a:gs pos="78000">
                      <a:srgbClr val="475A8D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475A8D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1</a:t>
            </a:r>
            <a:endParaRPr lang="en-US" sz="2400" b="1" dirty="0">
              <a:ln w="1905"/>
              <a:gradFill>
                <a:gsLst>
                  <a:gs pos="0">
                    <a:srgbClr val="475A8D">
                      <a:shade val="20000"/>
                      <a:satMod val="200000"/>
                    </a:srgbClr>
                  </a:gs>
                  <a:gs pos="78000">
                    <a:srgbClr val="475A8D">
                      <a:tint val="90000"/>
                      <a:shade val="89000"/>
                      <a:satMod val="220000"/>
                    </a:srgbClr>
                  </a:gs>
                  <a:gs pos="100000">
                    <a:srgbClr val="475A8D">
                      <a:tint val="12000"/>
                      <a:satMod val="255000"/>
                    </a:srgb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cs typeface="Arial" pitchFamily="34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2558806" y="3789040"/>
            <a:ext cx="357790" cy="46166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ar-EG" sz="2400" b="1" dirty="0">
                <a:ln w="1905"/>
                <a:gradFill>
                  <a:gsLst>
                    <a:gs pos="0">
                      <a:srgbClr val="475A8D">
                        <a:shade val="20000"/>
                        <a:satMod val="200000"/>
                      </a:srgbClr>
                    </a:gs>
                    <a:gs pos="78000">
                      <a:srgbClr val="475A8D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475A8D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2</a:t>
            </a:r>
            <a:endParaRPr lang="en-US" sz="2400" b="1" dirty="0">
              <a:ln w="1905"/>
              <a:gradFill>
                <a:gsLst>
                  <a:gs pos="0">
                    <a:srgbClr val="475A8D">
                      <a:shade val="20000"/>
                      <a:satMod val="200000"/>
                    </a:srgbClr>
                  </a:gs>
                  <a:gs pos="78000">
                    <a:srgbClr val="475A8D">
                      <a:tint val="90000"/>
                      <a:shade val="89000"/>
                      <a:satMod val="220000"/>
                    </a:srgbClr>
                  </a:gs>
                  <a:gs pos="100000">
                    <a:srgbClr val="475A8D">
                      <a:tint val="12000"/>
                      <a:satMod val="255000"/>
                    </a:srgb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cs typeface="Arial" pitchFamily="34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4934290" y="4149080"/>
            <a:ext cx="357790" cy="46166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ar-EG" sz="2400" b="1" dirty="0">
                <a:ln w="1905"/>
                <a:gradFill>
                  <a:gsLst>
                    <a:gs pos="0">
                      <a:srgbClr val="475A8D">
                        <a:shade val="20000"/>
                        <a:satMod val="200000"/>
                      </a:srgbClr>
                    </a:gs>
                    <a:gs pos="78000">
                      <a:srgbClr val="475A8D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475A8D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3</a:t>
            </a:r>
            <a:endParaRPr lang="en-US" sz="2400" b="1" dirty="0">
              <a:ln w="1905"/>
              <a:gradFill>
                <a:gsLst>
                  <a:gs pos="0">
                    <a:srgbClr val="475A8D">
                      <a:shade val="20000"/>
                      <a:satMod val="200000"/>
                    </a:srgbClr>
                  </a:gs>
                  <a:gs pos="78000">
                    <a:srgbClr val="475A8D">
                      <a:tint val="90000"/>
                      <a:shade val="89000"/>
                      <a:satMod val="220000"/>
                    </a:srgbClr>
                  </a:gs>
                  <a:gs pos="100000">
                    <a:srgbClr val="475A8D">
                      <a:tint val="12000"/>
                      <a:satMod val="255000"/>
                    </a:srgb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cs typeface="Arial" pitchFamily="34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2558806" y="4221088"/>
            <a:ext cx="357790" cy="46166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ar-EG" sz="2400" b="1" dirty="0">
                <a:ln w="1905"/>
                <a:gradFill>
                  <a:gsLst>
                    <a:gs pos="0">
                      <a:srgbClr val="475A8D">
                        <a:shade val="20000"/>
                        <a:satMod val="200000"/>
                      </a:srgbClr>
                    </a:gs>
                    <a:gs pos="78000">
                      <a:srgbClr val="475A8D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475A8D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6</a:t>
            </a:r>
            <a:endParaRPr lang="en-US" sz="2400" b="1" dirty="0">
              <a:ln w="1905"/>
              <a:gradFill>
                <a:gsLst>
                  <a:gs pos="0">
                    <a:srgbClr val="475A8D">
                      <a:shade val="20000"/>
                      <a:satMod val="200000"/>
                    </a:srgbClr>
                  </a:gs>
                  <a:gs pos="78000">
                    <a:srgbClr val="475A8D">
                      <a:tint val="90000"/>
                      <a:shade val="89000"/>
                      <a:satMod val="220000"/>
                    </a:srgbClr>
                  </a:gs>
                  <a:gs pos="100000">
                    <a:srgbClr val="475A8D">
                      <a:tint val="12000"/>
                      <a:satMod val="255000"/>
                    </a:srgb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cs typeface="Arial" pitchFamily="34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4934290" y="4551511"/>
            <a:ext cx="357790" cy="46166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ar-EG" sz="2400" b="1" dirty="0">
                <a:ln w="1905"/>
                <a:gradFill>
                  <a:gsLst>
                    <a:gs pos="0">
                      <a:srgbClr val="475A8D">
                        <a:shade val="20000"/>
                        <a:satMod val="200000"/>
                      </a:srgbClr>
                    </a:gs>
                    <a:gs pos="78000">
                      <a:srgbClr val="475A8D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475A8D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5</a:t>
            </a:r>
            <a:endParaRPr lang="en-US" sz="2400" b="1" dirty="0">
              <a:ln w="1905"/>
              <a:gradFill>
                <a:gsLst>
                  <a:gs pos="0">
                    <a:srgbClr val="475A8D">
                      <a:shade val="20000"/>
                      <a:satMod val="200000"/>
                    </a:srgbClr>
                  </a:gs>
                  <a:gs pos="78000">
                    <a:srgbClr val="475A8D">
                      <a:tint val="90000"/>
                      <a:shade val="89000"/>
                      <a:satMod val="220000"/>
                    </a:srgbClr>
                  </a:gs>
                  <a:gs pos="100000">
                    <a:srgbClr val="475A8D">
                      <a:tint val="12000"/>
                      <a:satMod val="255000"/>
                    </a:srgb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cs typeface="Arial" pitchFamily="34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2592901" y="4551510"/>
            <a:ext cx="357790" cy="46166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ar-EG" sz="2400" b="1" dirty="0">
                <a:ln w="1905"/>
                <a:gradFill>
                  <a:gsLst>
                    <a:gs pos="0">
                      <a:srgbClr val="475A8D">
                        <a:shade val="20000"/>
                        <a:satMod val="200000"/>
                      </a:srgbClr>
                    </a:gs>
                    <a:gs pos="78000">
                      <a:srgbClr val="475A8D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475A8D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1</a:t>
            </a:r>
            <a:endParaRPr lang="en-US" sz="2400" b="1" dirty="0">
              <a:ln w="1905"/>
              <a:gradFill>
                <a:gsLst>
                  <a:gs pos="0">
                    <a:srgbClr val="475A8D">
                      <a:shade val="20000"/>
                      <a:satMod val="200000"/>
                    </a:srgbClr>
                  </a:gs>
                  <a:gs pos="78000">
                    <a:srgbClr val="475A8D">
                      <a:tint val="90000"/>
                      <a:shade val="89000"/>
                      <a:satMod val="220000"/>
                    </a:srgbClr>
                  </a:gs>
                  <a:gs pos="100000">
                    <a:srgbClr val="475A8D">
                      <a:tint val="12000"/>
                      <a:satMod val="255000"/>
                    </a:srgb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cs typeface="Arial" pitchFamily="34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3839121" y="6063679"/>
            <a:ext cx="530916" cy="46166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ar-EG" sz="2400" b="1" dirty="0">
                <a:ln w="1905"/>
                <a:gradFill>
                  <a:gsLst>
                    <a:gs pos="0">
                      <a:srgbClr val="475A8D">
                        <a:shade val="20000"/>
                        <a:satMod val="200000"/>
                      </a:srgbClr>
                    </a:gs>
                    <a:gs pos="78000">
                      <a:srgbClr val="475A8D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475A8D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10</a:t>
            </a:r>
            <a:endParaRPr lang="en-US" sz="2400" b="1" dirty="0">
              <a:ln w="1905"/>
              <a:gradFill>
                <a:gsLst>
                  <a:gs pos="0">
                    <a:srgbClr val="475A8D">
                      <a:shade val="20000"/>
                      <a:satMod val="200000"/>
                    </a:srgbClr>
                  </a:gs>
                  <a:gs pos="78000">
                    <a:srgbClr val="475A8D">
                      <a:tint val="90000"/>
                      <a:shade val="89000"/>
                      <a:satMod val="220000"/>
                    </a:srgbClr>
                  </a:gs>
                  <a:gs pos="100000">
                    <a:srgbClr val="475A8D">
                      <a:tint val="12000"/>
                      <a:satMod val="255000"/>
                    </a:srgb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cs typeface="Arial" pitchFamily="34" charset="0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3563888" y="6074228"/>
            <a:ext cx="287258" cy="46166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ar-EG" sz="2400" b="1" dirty="0">
                <a:ln w="1905"/>
                <a:gradFill>
                  <a:gsLst>
                    <a:gs pos="0">
                      <a:srgbClr val="475A8D">
                        <a:shade val="20000"/>
                        <a:satMod val="200000"/>
                      </a:srgbClr>
                    </a:gs>
                    <a:gs pos="78000">
                      <a:srgbClr val="475A8D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475A8D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-</a:t>
            </a:r>
            <a:endParaRPr lang="en-US" sz="2400" b="1" dirty="0">
              <a:ln w="1905"/>
              <a:gradFill>
                <a:gsLst>
                  <a:gs pos="0">
                    <a:srgbClr val="475A8D">
                      <a:shade val="20000"/>
                      <a:satMod val="200000"/>
                    </a:srgbClr>
                  </a:gs>
                  <a:gs pos="78000">
                    <a:srgbClr val="475A8D">
                      <a:tint val="90000"/>
                      <a:shade val="89000"/>
                      <a:satMod val="220000"/>
                    </a:srgbClr>
                  </a:gs>
                  <a:gs pos="100000">
                    <a:srgbClr val="475A8D">
                      <a:tint val="12000"/>
                      <a:satMod val="255000"/>
                    </a:srgb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cs typeface="Arial" pitchFamily="34" charset="0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3107748" y="6063678"/>
            <a:ext cx="357790" cy="46166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ar-EG" sz="2400" b="1" dirty="0">
                <a:ln w="1905"/>
                <a:gradFill>
                  <a:gsLst>
                    <a:gs pos="0">
                      <a:srgbClr val="475A8D">
                        <a:shade val="20000"/>
                        <a:satMod val="200000"/>
                      </a:srgbClr>
                    </a:gs>
                    <a:gs pos="78000">
                      <a:srgbClr val="475A8D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475A8D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4</a:t>
            </a:r>
            <a:endParaRPr lang="en-US" sz="2400" b="1" dirty="0">
              <a:ln w="1905"/>
              <a:gradFill>
                <a:gsLst>
                  <a:gs pos="0">
                    <a:srgbClr val="475A8D">
                      <a:shade val="20000"/>
                      <a:satMod val="200000"/>
                    </a:srgbClr>
                  </a:gs>
                  <a:gs pos="78000">
                    <a:srgbClr val="475A8D">
                      <a:tint val="90000"/>
                      <a:shade val="89000"/>
                      <a:satMod val="220000"/>
                    </a:srgbClr>
                  </a:gs>
                  <a:gs pos="100000">
                    <a:srgbClr val="475A8D">
                      <a:tint val="12000"/>
                      <a:satMod val="255000"/>
                    </a:srgb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cs typeface="Arial" pitchFamily="34" charset="0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2623621" y="6074228"/>
            <a:ext cx="364203" cy="46166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ar-EG" sz="2400" b="1" dirty="0">
                <a:ln w="1905"/>
                <a:gradFill>
                  <a:gsLst>
                    <a:gs pos="0">
                      <a:srgbClr val="475A8D">
                        <a:shade val="20000"/>
                        <a:satMod val="200000"/>
                      </a:srgbClr>
                    </a:gs>
                    <a:gs pos="78000">
                      <a:srgbClr val="475A8D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475A8D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=</a:t>
            </a:r>
            <a:endParaRPr lang="en-US" sz="2400" b="1" dirty="0">
              <a:ln w="1905"/>
              <a:gradFill>
                <a:gsLst>
                  <a:gs pos="0">
                    <a:srgbClr val="475A8D">
                      <a:shade val="20000"/>
                      <a:satMod val="200000"/>
                    </a:srgbClr>
                  </a:gs>
                  <a:gs pos="78000">
                    <a:srgbClr val="475A8D">
                      <a:tint val="90000"/>
                      <a:shade val="89000"/>
                      <a:satMod val="220000"/>
                    </a:srgbClr>
                  </a:gs>
                  <a:gs pos="100000">
                    <a:srgbClr val="475A8D">
                      <a:tint val="12000"/>
                      <a:satMod val="255000"/>
                    </a:srgb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cs typeface="Arial" pitchFamily="34" charset="0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2201016" y="6093296"/>
            <a:ext cx="357790" cy="46166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ar-EG" sz="2400" b="1" dirty="0">
                <a:ln w="1905"/>
                <a:gradFill>
                  <a:gsLst>
                    <a:gs pos="0">
                      <a:srgbClr val="475A8D">
                        <a:shade val="20000"/>
                        <a:satMod val="200000"/>
                      </a:srgbClr>
                    </a:gs>
                    <a:gs pos="78000">
                      <a:srgbClr val="475A8D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475A8D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6</a:t>
            </a:r>
            <a:endParaRPr lang="en-US" sz="2400" b="1" dirty="0">
              <a:ln w="1905"/>
              <a:gradFill>
                <a:gsLst>
                  <a:gs pos="0">
                    <a:srgbClr val="475A8D">
                      <a:shade val="20000"/>
                      <a:satMod val="200000"/>
                    </a:srgbClr>
                  </a:gs>
                  <a:gs pos="78000">
                    <a:srgbClr val="475A8D">
                      <a:tint val="90000"/>
                      <a:shade val="89000"/>
                      <a:satMod val="220000"/>
                    </a:srgbClr>
                  </a:gs>
                  <a:gs pos="100000">
                    <a:srgbClr val="475A8D">
                      <a:tint val="12000"/>
                      <a:satMod val="255000"/>
                    </a:srgb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480423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2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 nodeType="clickPar">
                      <p:stCondLst>
                        <p:cond delay="indefinite"/>
                      </p:stCondLst>
                      <p:childTnLst>
                        <p:par>
                          <p:cTn id="5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2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 nodeType="clickPar">
                      <p:stCondLst>
                        <p:cond delay="indefinite"/>
                      </p:stCondLst>
                      <p:childTnLst>
                        <p:par>
                          <p:cTn id="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7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 nodeType="clickPar">
                      <p:stCondLst>
                        <p:cond delay="indefinite"/>
                      </p:stCondLst>
                      <p:childTnLst>
                        <p:par>
                          <p:cTn id="6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2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 nodeType="clickPar">
                      <p:stCondLst>
                        <p:cond delay="indefinite"/>
                      </p:stCondLst>
                      <p:childTnLst>
                        <p:par>
                          <p:cTn id="7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7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 nodeType="clickPar">
                      <p:stCondLst>
                        <p:cond delay="indefinite"/>
                      </p:stCondLst>
                      <p:childTnLst>
                        <p:par>
                          <p:cTn id="7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82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 nodeType="clickPar">
                      <p:stCondLst>
                        <p:cond delay="indefinite"/>
                      </p:stCondLst>
                      <p:childTnLst>
                        <p:par>
                          <p:cTn id="8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87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 nodeType="clickPar">
                      <p:stCondLst>
                        <p:cond delay="indefinite"/>
                      </p:stCondLst>
                      <p:childTnLst>
                        <p:par>
                          <p:cTn id="8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92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 nodeType="clickPar">
                      <p:stCondLst>
                        <p:cond delay="indefinite"/>
                      </p:stCondLst>
                      <p:childTnLst>
                        <p:par>
                          <p:cTn id="9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97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 nodeType="clickPar">
                      <p:stCondLst>
                        <p:cond delay="indefinite"/>
                      </p:stCondLst>
                      <p:childTnLst>
                        <p:par>
                          <p:cTn id="9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2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426" name="Picture 1" descr="Ryadhyat 2 1 T.pdf - Adobe Reader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915" t="54604" r="12776" b="32539"/>
          <a:stretch>
            <a:fillRect/>
          </a:stretch>
        </p:blipFill>
        <p:spPr bwMode="auto">
          <a:xfrm>
            <a:off x="8294688" y="1484313"/>
            <a:ext cx="823912" cy="3709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427" name="Picture 2" descr="Ryadhyat 2 1 T.pdf - Adobe Reader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873" t="50827" r="32539" b="11154"/>
          <a:stretch>
            <a:fillRect/>
          </a:stretch>
        </p:blipFill>
        <p:spPr bwMode="auto">
          <a:xfrm>
            <a:off x="1082675" y="52388"/>
            <a:ext cx="7212013" cy="4672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428" name="Picture 3" descr="Ryadhyat 2 1 T.pdf - Adobe Reader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078" t="24570" r="35078" b="56854"/>
          <a:stretch>
            <a:fillRect/>
          </a:stretch>
        </p:blipFill>
        <p:spPr bwMode="auto">
          <a:xfrm>
            <a:off x="1476375" y="4652963"/>
            <a:ext cx="6624638" cy="2220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/>
          <p:nvPr/>
        </p:nvSpPr>
        <p:spPr>
          <a:xfrm>
            <a:off x="5668543" y="1839330"/>
            <a:ext cx="386644" cy="5232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ar-EG" sz="2800" b="1" dirty="0">
                <a:ln w="1905"/>
                <a:gradFill>
                  <a:gsLst>
                    <a:gs pos="0">
                      <a:srgbClr val="475A8D">
                        <a:shade val="20000"/>
                        <a:satMod val="200000"/>
                      </a:srgbClr>
                    </a:gs>
                    <a:gs pos="78000">
                      <a:srgbClr val="475A8D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475A8D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2</a:t>
            </a:r>
            <a:endParaRPr lang="en-US" sz="2800" b="1" dirty="0">
              <a:ln w="1905"/>
              <a:gradFill>
                <a:gsLst>
                  <a:gs pos="0">
                    <a:srgbClr val="475A8D">
                      <a:shade val="20000"/>
                      <a:satMod val="200000"/>
                    </a:srgbClr>
                  </a:gs>
                  <a:gs pos="78000">
                    <a:srgbClr val="475A8D">
                      <a:tint val="90000"/>
                      <a:shade val="89000"/>
                      <a:satMod val="220000"/>
                    </a:srgbClr>
                  </a:gs>
                  <a:gs pos="100000">
                    <a:srgbClr val="475A8D">
                      <a:tint val="12000"/>
                      <a:satMod val="255000"/>
                    </a:srgb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cs typeface="Arial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6055187" y="2204864"/>
            <a:ext cx="588623" cy="5232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ar-EG" sz="2800" b="1" dirty="0">
                <a:ln w="1905"/>
                <a:gradFill>
                  <a:gsLst>
                    <a:gs pos="0">
                      <a:srgbClr val="475A8D">
                        <a:shade val="20000"/>
                        <a:satMod val="200000"/>
                      </a:srgbClr>
                    </a:gs>
                    <a:gs pos="78000">
                      <a:srgbClr val="475A8D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475A8D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20</a:t>
            </a:r>
            <a:endParaRPr lang="en-US" sz="2800" b="1" dirty="0">
              <a:ln w="1905"/>
              <a:gradFill>
                <a:gsLst>
                  <a:gs pos="0">
                    <a:srgbClr val="475A8D">
                      <a:shade val="20000"/>
                      <a:satMod val="200000"/>
                    </a:srgbClr>
                  </a:gs>
                  <a:gs pos="78000">
                    <a:srgbClr val="475A8D">
                      <a:tint val="90000"/>
                      <a:shade val="89000"/>
                      <a:satMod val="220000"/>
                    </a:srgbClr>
                  </a:gs>
                  <a:gs pos="100000">
                    <a:srgbClr val="475A8D">
                      <a:tint val="12000"/>
                      <a:satMod val="255000"/>
                    </a:srgb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cs typeface="Arial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051720" y="1753652"/>
            <a:ext cx="386644" cy="5232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ar-EG" sz="2800" b="1" dirty="0">
                <a:ln w="1905"/>
                <a:gradFill>
                  <a:gsLst>
                    <a:gs pos="0">
                      <a:srgbClr val="475A8D">
                        <a:shade val="20000"/>
                        <a:satMod val="200000"/>
                      </a:srgbClr>
                    </a:gs>
                    <a:gs pos="78000">
                      <a:srgbClr val="475A8D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475A8D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2</a:t>
            </a:r>
            <a:endParaRPr lang="en-US" sz="2800" b="1" dirty="0">
              <a:ln w="1905"/>
              <a:gradFill>
                <a:gsLst>
                  <a:gs pos="0">
                    <a:srgbClr val="475A8D">
                      <a:shade val="20000"/>
                      <a:satMod val="200000"/>
                    </a:srgbClr>
                  </a:gs>
                  <a:gs pos="78000">
                    <a:srgbClr val="475A8D">
                      <a:tint val="90000"/>
                      <a:shade val="89000"/>
                      <a:satMod val="220000"/>
                    </a:srgbClr>
                  </a:gs>
                  <a:gs pos="100000">
                    <a:srgbClr val="475A8D">
                      <a:tint val="12000"/>
                      <a:satMod val="255000"/>
                    </a:srgb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cs typeface="Arial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699792" y="2204864"/>
            <a:ext cx="588623" cy="5232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ar-EG" sz="2800" b="1" dirty="0">
                <a:ln w="1905"/>
                <a:gradFill>
                  <a:gsLst>
                    <a:gs pos="0">
                      <a:srgbClr val="475A8D">
                        <a:shade val="20000"/>
                        <a:satMod val="200000"/>
                      </a:srgbClr>
                    </a:gs>
                    <a:gs pos="78000">
                      <a:srgbClr val="475A8D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475A8D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20</a:t>
            </a:r>
            <a:endParaRPr lang="en-US" sz="2800" b="1" dirty="0">
              <a:ln w="1905"/>
              <a:gradFill>
                <a:gsLst>
                  <a:gs pos="0">
                    <a:srgbClr val="475A8D">
                      <a:shade val="20000"/>
                      <a:satMod val="200000"/>
                    </a:srgbClr>
                  </a:gs>
                  <a:gs pos="78000">
                    <a:srgbClr val="475A8D">
                      <a:tint val="90000"/>
                      <a:shade val="89000"/>
                      <a:satMod val="220000"/>
                    </a:srgbClr>
                  </a:gs>
                  <a:gs pos="100000">
                    <a:srgbClr val="475A8D">
                      <a:tint val="12000"/>
                      <a:satMod val="255000"/>
                    </a:srgb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cs typeface="Arial" pitchFamily="34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5668543" y="3077881"/>
            <a:ext cx="386644" cy="5232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ar-EG" sz="2800" b="1" dirty="0">
                <a:ln w="1905"/>
                <a:gradFill>
                  <a:gsLst>
                    <a:gs pos="0">
                      <a:srgbClr val="475A8D">
                        <a:shade val="20000"/>
                        <a:satMod val="200000"/>
                      </a:srgbClr>
                    </a:gs>
                    <a:gs pos="78000">
                      <a:srgbClr val="475A8D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475A8D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2</a:t>
            </a:r>
            <a:endParaRPr lang="en-US" sz="2800" b="1" dirty="0">
              <a:ln w="1905"/>
              <a:gradFill>
                <a:gsLst>
                  <a:gs pos="0">
                    <a:srgbClr val="475A8D">
                      <a:shade val="20000"/>
                      <a:satMod val="200000"/>
                    </a:srgbClr>
                  </a:gs>
                  <a:gs pos="78000">
                    <a:srgbClr val="475A8D">
                      <a:tint val="90000"/>
                      <a:shade val="89000"/>
                      <a:satMod val="220000"/>
                    </a:srgbClr>
                  </a:gs>
                  <a:gs pos="100000">
                    <a:srgbClr val="475A8D">
                      <a:tint val="12000"/>
                      <a:satMod val="255000"/>
                    </a:srgb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cs typeface="Arial" pitchFamily="34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6055186" y="3582462"/>
            <a:ext cx="588623" cy="5232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ar-EG" sz="2800" b="1" dirty="0">
                <a:ln w="1905"/>
                <a:gradFill>
                  <a:gsLst>
                    <a:gs pos="0">
                      <a:srgbClr val="475A8D">
                        <a:shade val="20000"/>
                        <a:satMod val="200000"/>
                      </a:srgbClr>
                    </a:gs>
                    <a:gs pos="78000">
                      <a:srgbClr val="475A8D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475A8D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20</a:t>
            </a:r>
            <a:endParaRPr lang="en-US" sz="2800" b="1" dirty="0">
              <a:ln w="1905"/>
              <a:gradFill>
                <a:gsLst>
                  <a:gs pos="0">
                    <a:srgbClr val="475A8D">
                      <a:shade val="20000"/>
                      <a:satMod val="200000"/>
                    </a:srgbClr>
                  </a:gs>
                  <a:gs pos="78000">
                    <a:srgbClr val="475A8D">
                      <a:tint val="90000"/>
                      <a:shade val="89000"/>
                      <a:satMod val="220000"/>
                    </a:srgbClr>
                  </a:gs>
                  <a:gs pos="100000">
                    <a:srgbClr val="475A8D">
                      <a:tint val="12000"/>
                      <a:satMod val="255000"/>
                    </a:srgb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cs typeface="Arial" pitchFamily="34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2051720" y="3043420"/>
            <a:ext cx="386644" cy="5232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ar-EG" sz="2800" b="1" dirty="0">
                <a:ln w="1905"/>
                <a:gradFill>
                  <a:gsLst>
                    <a:gs pos="0">
                      <a:srgbClr val="475A8D">
                        <a:shade val="20000"/>
                        <a:satMod val="200000"/>
                      </a:srgbClr>
                    </a:gs>
                    <a:gs pos="78000">
                      <a:srgbClr val="475A8D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475A8D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3</a:t>
            </a:r>
            <a:endParaRPr lang="en-US" sz="2800" b="1" dirty="0">
              <a:ln w="1905"/>
              <a:gradFill>
                <a:gsLst>
                  <a:gs pos="0">
                    <a:srgbClr val="475A8D">
                      <a:shade val="20000"/>
                      <a:satMod val="200000"/>
                    </a:srgbClr>
                  </a:gs>
                  <a:gs pos="78000">
                    <a:srgbClr val="475A8D">
                      <a:tint val="90000"/>
                      <a:shade val="89000"/>
                      <a:satMod val="220000"/>
                    </a:srgbClr>
                  </a:gs>
                  <a:gs pos="100000">
                    <a:srgbClr val="475A8D">
                      <a:tint val="12000"/>
                      <a:satMod val="255000"/>
                    </a:srgb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cs typeface="Arial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2627784" y="3481844"/>
            <a:ext cx="588623" cy="5232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ar-EG" sz="2800" b="1" dirty="0">
                <a:ln w="1905"/>
                <a:gradFill>
                  <a:gsLst>
                    <a:gs pos="0">
                      <a:srgbClr val="475A8D">
                        <a:shade val="20000"/>
                        <a:satMod val="200000"/>
                      </a:srgbClr>
                    </a:gs>
                    <a:gs pos="78000">
                      <a:srgbClr val="475A8D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475A8D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30</a:t>
            </a:r>
            <a:endParaRPr lang="en-US" sz="2800" b="1" dirty="0">
              <a:ln w="1905"/>
              <a:gradFill>
                <a:gsLst>
                  <a:gs pos="0">
                    <a:srgbClr val="475A8D">
                      <a:shade val="20000"/>
                      <a:satMod val="200000"/>
                    </a:srgbClr>
                  </a:gs>
                  <a:gs pos="78000">
                    <a:srgbClr val="475A8D">
                      <a:tint val="90000"/>
                      <a:shade val="89000"/>
                      <a:satMod val="220000"/>
                    </a:srgbClr>
                  </a:gs>
                  <a:gs pos="100000">
                    <a:srgbClr val="475A8D">
                      <a:tint val="12000"/>
                      <a:satMod val="255000"/>
                    </a:srgb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cs typeface="Arial" pitchFamily="34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6051453" y="4105682"/>
            <a:ext cx="588623" cy="5232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ar-EG" sz="2800" b="1" dirty="0">
                <a:ln w="1905"/>
                <a:gradFill>
                  <a:gsLst>
                    <a:gs pos="0">
                      <a:srgbClr val="475A8D">
                        <a:shade val="20000"/>
                        <a:satMod val="200000"/>
                      </a:srgbClr>
                    </a:gs>
                    <a:gs pos="78000">
                      <a:srgbClr val="475A8D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475A8D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40</a:t>
            </a:r>
            <a:endParaRPr lang="en-US" sz="2800" b="1" dirty="0">
              <a:ln w="1905"/>
              <a:gradFill>
                <a:gsLst>
                  <a:gs pos="0">
                    <a:srgbClr val="475A8D">
                      <a:shade val="20000"/>
                      <a:satMod val="200000"/>
                    </a:srgbClr>
                  </a:gs>
                  <a:gs pos="78000">
                    <a:srgbClr val="475A8D">
                      <a:tint val="90000"/>
                      <a:shade val="89000"/>
                      <a:satMod val="220000"/>
                    </a:srgbClr>
                  </a:gs>
                  <a:gs pos="100000">
                    <a:srgbClr val="475A8D">
                      <a:tint val="12000"/>
                      <a:satMod val="255000"/>
                    </a:srgb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cs typeface="Arial" pitchFamily="34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2641294" y="4129916"/>
            <a:ext cx="588623" cy="5232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ar-EG" sz="2800" b="1" dirty="0">
                <a:ln w="1905"/>
                <a:gradFill>
                  <a:gsLst>
                    <a:gs pos="0">
                      <a:srgbClr val="475A8D">
                        <a:shade val="20000"/>
                        <a:satMod val="200000"/>
                      </a:srgbClr>
                    </a:gs>
                    <a:gs pos="78000">
                      <a:srgbClr val="475A8D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475A8D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40</a:t>
            </a:r>
            <a:endParaRPr lang="en-US" sz="2800" b="1" dirty="0">
              <a:ln w="1905"/>
              <a:gradFill>
                <a:gsLst>
                  <a:gs pos="0">
                    <a:srgbClr val="475A8D">
                      <a:shade val="20000"/>
                      <a:satMod val="200000"/>
                    </a:srgbClr>
                  </a:gs>
                  <a:gs pos="78000">
                    <a:srgbClr val="475A8D">
                      <a:tint val="90000"/>
                      <a:shade val="89000"/>
                      <a:satMod val="220000"/>
                    </a:srgbClr>
                  </a:gs>
                  <a:gs pos="100000">
                    <a:srgbClr val="475A8D">
                      <a:tint val="12000"/>
                      <a:satMod val="255000"/>
                    </a:srgb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cs typeface="Arial" pitchFamily="34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5858131" y="5949280"/>
            <a:ext cx="386644" cy="5232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ar-EG" sz="2800" b="1" dirty="0">
                <a:ln w="1905"/>
                <a:gradFill>
                  <a:gsLst>
                    <a:gs pos="0">
                      <a:srgbClr val="475A8D">
                        <a:shade val="20000"/>
                        <a:satMod val="200000"/>
                      </a:srgbClr>
                    </a:gs>
                    <a:gs pos="78000">
                      <a:srgbClr val="475A8D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475A8D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1</a:t>
            </a:r>
            <a:endParaRPr lang="en-US" sz="2800" b="1" dirty="0">
              <a:ln w="1905"/>
              <a:gradFill>
                <a:gsLst>
                  <a:gs pos="0">
                    <a:srgbClr val="475A8D">
                      <a:shade val="20000"/>
                      <a:satMod val="200000"/>
                    </a:srgbClr>
                  </a:gs>
                  <a:gs pos="78000">
                    <a:srgbClr val="475A8D">
                      <a:tint val="90000"/>
                      <a:shade val="89000"/>
                      <a:satMod val="220000"/>
                    </a:srgbClr>
                  </a:gs>
                  <a:gs pos="100000">
                    <a:srgbClr val="475A8D">
                      <a:tint val="12000"/>
                      <a:satMod val="255000"/>
                    </a:srgb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cs typeface="Arial" pitchFamily="34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6156176" y="6381328"/>
            <a:ext cx="588623" cy="5232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ar-EG" sz="2800" b="1" dirty="0">
                <a:ln w="1905"/>
                <a:gradFill>
                  <a:gsLst>
                    <a:gs pos="0">
                      <a:srgbClr val="475A8D">
                        <a:shade val="20000"/>
                        <a:satMod val="200000"/>
                      </a:srgbClr>
                    </a:gs>
                    <a:gs pos="78000">
                      <a:srgbClr val="475A8D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475A8D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10</a:t>
            </a:r>
            <a:endParaRPr lang="en-US" sz="2800" b="1" dirty="0">
              <a:ln w="1905"/>
              <a:gradFill>
                <a:gsLst>
                  <a:gs pos="0">
                    <a:srgbClr val="475A8D">
                      <a:shade val="20000"/>
                      <a:satMod val="200000"/>
                    </a:srgbClr>
                  </a:gs>
                  <a:gs pos="78000">
                    <a:srgbClr val="475A8D">
                      <a:tint val="90000"/>
                      <a:shade val="89000"/>
                      <a:satMod val="220000"/>
                    </a:srgbClr>
                  </a:gs>
                  <a:gs pos="100000">
                    <a:srgbClr val="475A8D">
                      <a:tint val="12000"/>
                      <a:satMod val="255000"/>
                    </a:srgb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cs typeface="Arial" pitchFamily="34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2501627" y="6002124"/>
            <a:ext cx="386644" cy="5232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ar-EG" sz="2800" b="1" dirty="0">
                <a:ln w="1905"/>
                <a:gradFill>
                  <a:gsLst>
                    <a:gs pos="0">
                      <a:srgbClr val="475A8D">
                        <a:shade val="20000"/>
                        <a:satMod val="200000"/>
                      </a:srgbClr>
                    </a:gs>
                    <a:gs pos="78000">
                      <a:srgbClr val="475A8D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475A8D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3</a:t>
            </a:r>
            <a:endParaRPr lang="en-US" sz="2800" b="1" dirty="0">
              <a:ln w="1905"/>
              <a:gradFill>
                <a:gsLst>
                  <a:gs pos="0">
                    <a:srgbClr val="475A8D">
                      <a:shade val="20000"/>
                      <a:satMod val="200000"/>
                    </a:srgbClr>
                  </a:gs>
                  <a:gs pos="78000">
                    <a:srgbClr val="475A8D">
                      <a:tint val="90000"/>
                      <a:shade val="89000"/>
                      <a:satMod val="220000"/>
                    </a:srgbClr>
                  </a:gs>
                  <a:gs pos="100000">
                    <a:srgbClr val="475A8D">
                      <a:tint val="12000"/>
                      <a:satMod val="255000"/>
                    </a:srgb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cs typeface="Arial" pitchFamily="34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2627784" y="6472500"/>
            <a:ext cx="588623" cy="5232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ar-EG" sz="2800" b="1" dirty="0">
                <a:ln w="1905"/>
                <a:gradFill>
                  <a:gsLst>
                    <a:gs pos="0">
                      <a:srgbClr val="475A8D">
                        <a:shade val="20000"/>
                        <a:satMod val="200000"/>
                      </a:srgbClr>
                    </a:gs>
                    <a:gs pos="78000">
                      <a:srgbClr val="475A8D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475A8D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30</a:t>
            </a:r>
            <a:endParaRPr lang="en-US" sz="2800" b="1" dirty="0">
              <a:ln w="1905"/>
              <a:gradFill>
                <a:gsLst>
                  <a:gs pos="0">
                    <a:srgbClr val="475A8D">
                      <a:shade val="20000"/>
                      <a:satMod val="200000"/>
                    </a:srgbClr>
                  </a:gs>
                  <a:gs pos="78000">
                    <a:srgbClr val="475A8D">
                      <a:tint val="90000"/>
                      <a:shade val="89000"/>
                      <a:satMod val="220000"/>
                    </a:srgbClr>
                  </a:gs>
                  <a:gs pos="100000">
                    <a:srgbClr val="475A8D">
                      <a:tint val="12000"/>
                      <a:satMod val="255000"/>
                    </a:srgb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954702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2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2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7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 nodeType="clickPar">
                      <p:stCondLst>
                        <p:cond delay="indefinite"/>
                      </p:stCondLst>
                      <p:childTnLst>
                        <p:par>
                          <p:cTn id="5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2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 nodeType="clickPar">
                      <p:stCondLst>
                        <p:cond delay="indefinite"/>
                      </p:stCondLst>
                      <p:childTnLst>
                        <p:par>
                          <p:cTn id="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7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 nodeType="clickPar">
                      <p:stCondLst>
                        <p:cond delay="indefinite"/>
                      </p:stCondLst>
                      <p:childTnLst>
                        <p:par>
                          <p:cTn id="6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2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4450" name="Picture 1" descr="Ryadhyat 2 1 T.pdf - Adobe Reader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126" t="42555" r="33968" b="6436"/>
          <a:stretch>
            <a:fillRect/>
          </a:stretch>
        </p:blipFill>
        <p:spPr bwMode="auto">
          <a:xfrm>
            <a:off x="1060450" y="188913"/>
            <a:ext cx="7580313" cy="6524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/>
          <p:cNvSpPr/>
          <p:nvPr/>
        </p:nvSpPr>
        <p:spPr>
          <a:xfrm>
            <a:off x="6588125" y="6308725"/>
            <a:ext cx="2232025" cy="5492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defRPr/>
            </a:pPr>
            <a:endParaRPr lang="ar-EG">
              <a:solidFill>
                <a:prstClr val="white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5854412" y="685326"/>
            <a:ext cx="415498" cy="58477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ar-EG" sz="3200" b="1" dirty="0">
                <a:ln w="1905"/>
                <a:gradFill>
                  <a:gsLst>
                    <a:gs pos="0">
                      <a:srgbClr val="475A8D">
                        <a:shade val="20000"/>
                        <a:satMod val="200000"/>
                      </a:srgbClr>
                    </a:gs>
                    <a:gs pos="78000">
                      <a:srgbClr val="475A8D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475A8D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2</a:t>
            </a:r>
            <a:endParaRPr lang="en-US" sz="3200" b="1" dirty="0">
              <a:ln w="1905"/>
              <a:gradFill>
                <a:gsLst>
                  <a:gs pos="0">
                    <a:srgbClr val="475A8D">
                      <a:shade val="20000"/>
                      <a:satMod val="200000"/>
                    </a:srgbClr>
                  </a:gs>
                  <a:gs pos="78000">
                    <a:srgbClr val="475A8D">
                      <a:tint val="90000"/>
                      <a:shade val="89000"/>
                      <a:satMod val="220000"/>
                    </a:srgbClr>
                  </a:gs>
                  <a:gs pos="100000">
                    <a:srgbClr val="475A8D">
                      <a:tint val="12000"/>
                      <a:satMod val="255000"/>
                    </a:srgb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cs typeface="Arial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6084168" y="1052736"/>
            <a:ext cx="646332" cy="58477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ar-EG" sz="3200" b="1" dirty="0">
                <a:ln w="1905"/>
                <a:gradFill>
                  <a:gsLst>
                    <a:gs pos="0">
                      <a:srgbClr val="475A8D">
                        <a:shade val="20000"/>
                        <a:satMod val="200000"/>
                      </a:srgbClr>
                    </a:gs>
                    <a:gs pos="78000">
                      <a:srgbClr val="475A8D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475A8D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20</a:t>
            </a:r>
            <a:endParaRPr lang="en-US" sz="3200" b="1" dirty="0">
              <a:ln w="1905"/>
              <a:gradFill>
                <a:gsLst>
                  <a:gs pos="0">
                    <a:srgbClr val="475A8D">
                      <a:shade val="20000"/>
                      <a:satMod val="200000"/>
                    </a:srgbClr>
                  </a:gs>
                  <a:gs pos="78000">
                    <a:srgbClr val="475A8D">
                      <a:tint val="90000"/>
                      <a:shade val="89000"/>
                      <a:satMod val="220000"/>
                    </a:srgbClr>
                  </a:gs>
                  <a:gs pos="100000">
                    <a:srgbClr val="475A8D">
                      <a:tint val="12000"/>
                      <a:satMod val="255000"/>
                    </a:srgb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cs typeface="Arial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267744" y="683985"/>
            <a:ext cx="415498" cy="58477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ar-EG" sz="3200" b="1" dirty="0">
                <a:ln w="1905"/>
                <a:gradFill>
                  <a:gsLst>
                    <a:gs pos="0">
                      <a:srgbClr val="475A8D">
                        <a:shade val="20000"/>
                        <a:satMod val="200000"/>
                      </a:srgbClr>
                    </a:gs>
                    <a:gs pos="78000">
                      <a:srgbClr val="475A8D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475A8D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5</a:t>
            </a:r>
            <a:endParaRPr lang="en-US" sz="3200" b="1" dirty="0">
              <a:ln w="1905"/>
              <a:gradFill>
                <a:gsLst>
                  <a:gs pos="0">
                    <a:srgbClr val="475A8D">
                      <a:shade val="20000"/>
                      <a:satMod val="200000"/>
                    </a:srgbClr>
                  </a:gs>
                  <a:gs pos="78000">
                    <a:srgbClr val="475A8D">
                      <a:tint val="90000"/>
                      <a:shade val="89000"/>
                      <a:satMod val="220000"/>
                    </a:srgbClr>
                  </a:gs>
                  <a:gs pos="100000">
                    <a:srgbClr val="475A8D">
                      <a:tint val="12000"/>
                      <a:satMod val="255000"/>
                    </a:srgb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cs typeface="Arial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360076" y="1218410"/>
            <a:ext cx="646332" cy="58477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ar-EG" sz="3200" b="1" dirty="0">
                <a:ln w="1905"/>
                <a:gradFill>
                  <a:gsLst>
                    <a:gs pos="0">
                      <a:srgbClr val="475A8D">
                        <a:shade val="20000"/>
                        <a:satMod val="200000"/>
                      </a:srgbClr>
                    </a:gs>
                    <a:gs pos="78000">
                      <a:srgbClr val="475A8D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475A8D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50</a:t>
            </a:r>
            <a:endParaRPr lang="en-US" sz="3200" b="1" dirty="0">
              <a:ln w="1905"/>
              <a:gradFill>
                <a:gsLst>
                  <a:gs pos="0">
                    <a:srgbClr val="475A8D">
                      <a:shade val="20000"/>
                      <a:satMod val="200000"/>
                    </a:srgbClr>
                  </a:gs>
                  <a:gs pos="78000">
                    <a:srgbClr val="475A8D">
                      <a:tint val="90000"/>
                      <a:shade val="89000"/>
                      <a:satMod val="220000"/>
                    </a:srgbClr>
                  </a:gs>
                  <a:gs pos="100000">
                    <a:srgbClr val="475A8D">
                      <a:tint val="12000"/>
                      <a:satMod val="255000"/>
                    </a:srgb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cs typeface="Arial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043518" y="1653337"/>
            <a:ext cx="646332" cy="58477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ar-EG" sz="3200" b="1" dirty="0">
                <a:ln w="1905"/>
                <a:gradFill>
                  <a:gsLst>
                    <a:gs pos="0">
                      <a:srgbClr val="475A8D">
                        <a:shade val="20000"/>
                        <a:satMod val="200000"/>
                      </a:srgbClr>
                    </a:gs>
                    <a:gs pos="78000">
                      <a:srgbClr val="475A8D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475A8D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20</a:t>
            </a:r>
            <a:endParaRPr lang="en-US" sz="3200" b="1" dirty="0">
              <a:ln w="1905"/>
              <a:gradFill>
                <a:gsLst>
                  <a:gs pos="0">
                    <a:srgbClr val="475A8D">
                      <a:shade val="20000"/>
                      <a:satMod val="200000"/>
                    </a:srgbClr>
                  </a:gs>
                  <a:gs pos="78000">
                    <a:srgbClr val="475A8D">
                      <a:tint val="90000"/>
                      <a:shade val="89000"/>
                      <a:satMod val="220000"/>
                    </a:srgbClr>
                  </a:gs>
                  <a:gs pos="100000">
                    <a:srgbClr val="475A8D">
                      <a:tint val="12000"/>
                      <a:satMod val="255000"/>
                    </a:srgb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cs typeface="Arial" pitchFamily="34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475493" y="1712705"/>
            <a:ext cx="646332" cy="58477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ar-EG" sz="3200" b="1" dirty="0">
                <a:ln w="1905"/>
                <a:gradFill>
                  <a:gsLst>
                    <a:gs pos="0">
                      <a:srgbClr val="475A8D">
                        <a:shade val="20000"/>
                        <a:satMod val="200000"/>
                      </a:srgbClr>
                    </a:gs>
                    <a:gs pos="78000">
                      <a:srgbClr val="475A8D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475A8D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30</a:t>
            </a:r>
            <a:endParaRPr lang="en-US" sz="3200" b="1" dirty="0">
              <a:ln w="1905"/>
              <a:gradFill>
                <a:gsLst>
                  <a:gs pos="0">
                    <a:srgbClr val="475A8D">
                      <a:shade val="20000"/>
                      <a:satMod val="200000"/>
                    </a:srgbClr>
                  </a:gs>
                  <a:gs pos="78000">
                    <a:srgbClr val="475A8D">
                      <a:tint val="90000"/>
                      <a:shade val="89000"/>
                      <a:satMod val="220000"/>
                    </a:srgbClr>
                  </a:gs>
                  <a:gs pos="100000">
                    <a:srgbClr val="475A8D">
                      <a:tint val="12000"/>
                      <a:satMod val="255000"/>
                    </a:srgb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cs typeface="Arial" pitchFamily="34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6948264" y="3068960"/>
            <a:ext cx="646332" cy="58477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ar-EG" sz="3200" b="1" dirty="0">
                <a:ln w="1905"/>
                <a:gradFill>
                  <a:gsLst>
                    <a:gs pos="0">
                      <a:srgbClr val="475A8D">
                        <a:shade val="20000"/>
                        <a:satMod val="200000"/>
                      </a:srgbClr>
                    </a:gs>
                    <a:gs pos="78000">
                      <a:srgbClr val="475A8D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475A8D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10</a:t>
            </a:r>
            <a:endParaRPr lang="en-US" sz="3200" b="1" dirty="0">
              <a:ln w="1905"/>
              <a:gradFill>
                <a:gsLst>
                  <a:gs pos="0">
                    <a:srgbClr val="475A8D">
                      <a:shade val="20000"/>
                      <a:satMod val="200000"/>
                    </a:srgbClr>
                  </a:gs>
                  <a:gs pos="78000">
                    <a:srgbClr val="475A8D">
                      <a:tint val="90000"/>
                      <a:shade val="89000"/>
                      <a:satMod val="220000"/>
                    </a:srgbClr>
                  </a:gs>
                  <a:gs pos="100000">
                    <a:srgbClr val="475A8D">
                      <a:tint val="12000"/>
                      <a:satMod val="255000"/>
                    </a:srgb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cs typeface="Arial" pitchFamily="34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5076056" y="3060249"/>
            <a:ext cx="646332" cy="58477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ar-EG" sz="3200" b="1" dirty="0">
                <a:ln w="1905"/>
                <a:gradFill>
                  <a:gsLst>
                    <a:gs pos="0">
                      <a:srgbClr val="475A8D">
                        <a:shade val="20000"/>
                        <a:satMod val="200000"/>
                      </a:srgbClr>
                    </a:gs>
                    <a:gs pos="78000">
                      <a:srgbClr val="475A8D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475A8D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50</a:t>
            </a:r>
            <a:endParaRPr lang="en-US" sz="3200" b="1" dirty="0">
              <a:ln w="1905"/>
              <a:gradFill>
                <a:gsLst>
                  <a:gs pos="0">
                    <a:srgbClr val="475A8D">
                      <a:shade val="20000"/>
                      <a:satMod val="200000"/>
                    </a:srgbClr>
                  </a:gs>
                  <a:gs pos="78000">
                    <a:srgbClr val="475A8D">
                      <a:tint val="90000"/>
                      <a:shade val="89000"/>
                      <a:satMod val="220000"/>
                    </a:srgbClr>
                  </a:gs>
                  <a:gs pos="100000">
                    <a:srgbClr val="475A8D">
                      <a:tint val="12000"/>
                      <a:satMod val="255000"/>
                    </a:srgb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cs typeface="Arial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3205588" y="3068960"/>
            <a:ext cx="646332" cy="58477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ar-EG" sz="3200" b="1" dirty="0">
                <a:ln w="1905"/>
                <a:gradFill>
                  <a:gsLst>
                    <a:gs pos="0">
                      <a:srgbClr val="475A8D">
                        <a:shade val="20000"/>
                        <a:satMod val="200000"/>
                      </a:srgbClr>
                    </a:gs>
                    <a:gs pos="78000">
                      <a:srgbClr val="475A8D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475A8D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10</a:t>
            </a:r>
            <a:endParaRPr lang="en-US" sz="3200" b="1" dirty="0">
              <a:ln w="1905"/>
              <a:gradFill>
                <a:gsLst>
                  <a:gs pos="0">
                    <a:srgbClr val="475A8D">
                      <a:shade val="20000"/>
                      <a:satMod val="200000"/>
                    </a:srgbClr>
                  </a:gs>
                  <a:gs pos="78000">
                    <a:srgbClr val="475A8D">
                      <a:tint val="90000"/>
                      <a:shade val="89000"/>
                      <a:satMod val="220000"/>
                    </a:srgbClr>
                  </a:gs>
                  <a:gs pos="100000">
                    <a:srgbClr val="475A8D">
                      <a:tint val="12000"/>
                      <a:satMod val="255000"/>
                    </a:srgb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cs typeface="Arial" pitchFamily="34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1331640" y="3068960"/>
            <a:ext cx="646332" cy="58477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ar-EG" sz="3200" b="1" dirty="0">
                <a:ln w="1905"/>
                <a:gradFill>
                  <a:gsLst>
                    <a:gs pos="0">
                      <a:srgbClr val="475A8D">
                        <a:shade val="20000"/>
                        <a:satMod val="200000"/>
                      </a:srgbClr>
                    </a:gs>
                    <a:gs pos="78000">
                      <a:srgbClr val="475A8D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475A8D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40</a:t>
            </a:r>
            <a:endParaRPr lang="en-US" sz="3200" b="1" dirty="0">
              <a:ln w="1905"/>
              <a:gradFill>
                <a:gsLst>
                  <a:gs pos="0">
                    <a:srgbClr val="475A8D">
                      <a:shade val="20000"/>
                      <a:satMod val="200000"/>
                    </a:srgbClr>
                  </a:gs>
                  <a:gs pos="78000">
                    <a:srgbClr val="475A8D">
                      <a:tint val="90000"/>
                      <a:shade val="89000"/>
                      <a:satMod val="220000"/>
                    </a:srgbClr>
                  </a:gs>
                  <a:gs pos="100000">
                    <a:srgbClr val="475A8D">
                      <a:tint val="12000"/>
                      <a:satMod val="255000"/>
                    </a:srgb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cs typeface="Arial" pitchFamily="34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7020272" y="4149080"/>
            <a:ext cx="646332" cy="58477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ar-EG" sz="3200" b="1" dirty="0">
                <a:ln w="1905"/>
                <a:gradFill>
                  <a:gsLst>
                    <a:gs pos="0">
                      <a:srgbClr val="475A8D">
                        <a:shade val="20000"/>
                        <a:satMod val="200000"/>
                      </a:srgbClr>
                    </a:gs>
                    <a:gs pos="78000">
                      <a:srgbClr val="475A8D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475A8D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30</a:t>
            </a:r>
            <a:endParaRPr lang="en-US" sz="3200" b="1" dirty="0">
              <a:ln w="1905"/>
              <a:gradFill>
                <a:gsLst>
                  <a:gs pos="0">
                    <a:srgbClr val="475A8D">
                      <a:shade val="20000"/>
                      <a:satMod val="200000"/>
                    </a:srgbClr>
                  </a:gs>
                  <a:gs pos="78000">
                    <a:srgbClr val="475A8D">
                      <a:tint val="90000"/>
                      <a:shade val="89000"/>
                      <a:satMod val="220000"/>
                    </a:srgbClr>
                  </a:gs>
                  <a:gs pos="100000">
                    <a:srgbClr val="475A8D">
                      <a:tint val="12000"/>
                      <a:satMod val="255000"/>
                    </a:srgb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cs typeface="Arial" pitchFamily="34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5086626" y="4149080"/>
            <a:ext cx="646332" cy="58477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ar-EG" sz="3200" b="1" dirty="0">
                <a:ln w="1905"/>
                <a:gradFill>
                  <a:gsLst>
                    <a:gs pos="0">
                      <a:srgbClr val="475A8D">
                        <a:shade val="20000"/>
                        <a:satMod val="200000"/>
                      </a:srgbClr>
                    </a:gs>
                    <a:gs pos="78000">
                      <a:srgbClr val="475A8D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475A8D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60</a:t>
            </a:r>
            <a:endParaRPr lang="en-US" sz="3200" b="1" dirty="0">
              <a:ln w="1905"/>
              <a:gradFill>
                <a:gsLst>
                  <a:gs pos="0">
                    <a:srgbClr val="475A8D">
                      <a:shade val="20000"/>
                      <a:satMod val="200000"/>
                    </a:srgbClr>
                  </a:gs>
                  <a:gs pos="78000">
                    <a:srgbClr val="475A8D">
                      <a:tint val="90000"/>
                      <a:shade val="89000"/>
                      <a:satMod val="220000"/>
                    </a:srgbClr>
                  </a:gs>
                  <a:gs pos="100000">
                    <a:srgbClr val="475A8D">
                      <a:tint val="12000"/>
                      <a:satMod val="255000"/>
                    </a:srgb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cs typeface="Arial" pitchFamily="34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3205588" y="4149080"/>
            <a:ext cx="646332" cy="58477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ar-EG" sz="3200" b="1" dirty="0">
                <a:ln w="1905"/>
                <a:gradFill>
                  <a:gsLst>
                    <a:gs pos="0">
                      <a:srgbClr val="475A8D">
                        <a:shade val="20000"/>
                        <a:satMod val="200000"/>
                      </a:srgbClr>
                    </a:gs>
                    <a:gs pos="78000">
                      <a:srgbClr val="475A8D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475A8D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20</a:t>
            </a:r>
            <a:endParaRPr lang="en-US" sz="3200" b="1" dirty="0">
              <a:ln w="1905"/>
              <a:gradFill>
                <a:gsLst>
                  <a:gs pos="0">
                    <a:srgbClr val="475A8D">
                      <a:shade val="20000"/>
                      <a:satMod val="200000"/>
                    </a:srgbClr>
                  </a:gs>
                  <a:gs pos="78000">
                    <a:srgbClr val="475A8D">
                      <a:tint val="90000"/>
                      <a:shade val="89000"/>
                      <a:satMod val="220000"/>
                    </a:srgbClr>
                  </a:gs>
                  <a:gs pos="100000">
                    <a:srgbClr val="475A8D">
                      <a:tint val="12000"/>
                      <a:satMod val="255000"/>
                    </a:srgb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cs typeface="Arial" pitchFamily="34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1373114" y="4158208"/>
            <a:ext cx="646332" cy="58477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ar-EG" sz="3200" b="1" dirty="0">
                <a:ln w="1905"/>
                <a:gradFill>
                  <a:gsLst>
                    <a:gs pos="0">
                      <a:srgbClr val="475A8D">
                        <a:shade val="20000"/>
                        <a:satMod val="200000"/>
                      </a:srgbClr>
                    </a:gs>
                    <a:gs pos="78000">
                      <a:srgbClr val="475A8D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475A8D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20</a:t>
            </a:r>
            <a:endParaRPr lang="en-US" sz="3200" b="1" dirty="0">
              <a:ln w="1905"/>
              <a:gradFill>
                <a:gsLst>
                  <a:gs pos="0">
                    <a:srgbClr val="475A8D">
                      <a:shade val="20000"/>
                      <a:satMod val="200000"/>
                    </a:srgbClr>
                  </a:gs>
                  <a:gs pos="78000">
                    <a:srgbClr val="475A8D">
                      <a:tint val="90000"/>
                      <a:shade val="89000"/>
                      <a:satMod val="220000"/>
                    </a:srgbClr>
                  </a:gs>
                  <a:gs pos="100000">
                    <a:srgbClr val="475A8D">
                      <a:tint val="12000"/>
                      <a:satMod val="255000"/>
                    </a:srgb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cs typeface="Arial" pitchFamily="34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4222975" y="5923226"/>
            <a:ext cx="646332" cy="58477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ar-EG" sz="3200" b="1" dirty="0">
                <a:ln w="1905"/>
                <a:gradFill>
                  <a:gsLst>
                    <a:gs pos="0">
                      <a:srgbClr val="475A8D">
                        <a:shade val="20000"/>
                        <a:satMod val="200000"/>
                      </a:srgbClr>
                    </a:gs>
                    <a:gs pos="78000">
                      <a:srgbClr val="475A8D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475A8D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40</a:t>
            </a:r>
            <a:endParaRPr lang="en-US" sz="3200" b="1" dirty="0">
              <a:ln w="1905"/>
              <a:gradFill>
                <a:gsLst>
                  <a:gs pos="0">
                    <a:srgbClr val="475A8D">
                      <a:shade val="20000"/>
                      <a:satMod val="200000"/>
                    </a:srgbClr>
                  </a:gs>
                  <a:gs pos="78000">
                    <a:srgbClr val="475A8D">
                      <a:tint val="90000"/>
                      <a:shade val="89000"/>
                      <a:satMod val="220000"/>
                    </a:srgbClr>
                  </a:gs>
                  <a:gs pos="100000">
                    <a:srgbClr val="475A8D">
                      <a:tint val="12000"/>
                      <a:satMod val="255000"/>
                    </a:srgb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802303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2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 nodeType="clickPar">
                      <p:stCondLst>
                        <p:cond delay="indefinite"/>
                      </p:stCondLst>
                      <p:childTnLst>
                        <p:par>
                          <p:cTn id="5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2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 nodeType="clickPar">
                      <p:stCondLst>
                        <p:cond delay="indefinite"/>
                      </p:stCondLst>
                      <p:childTnLst>
                        <p:par>
                          <p:cTn id="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7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 nodeType="clickPar">
                      <p:stCondLst>
                        <p:cond delay="indefinite"/>
                      </p:stCondLst>
                      <p:childTnLst>
                        <p:par>
                          <p:cTn id="6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2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 nodeType="clickPar">
                      <p:stCondLst>
                        <p:cond delay="indefinite"/>
                      </p:stCondLst>
                      <p:childTnLst>
                        <p:par>
                          <p:cTn id="7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7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5474" name="Picture 1" descr="Ryadhyat 2 1 T.pdf - Adobe Reader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651" t="51746" r="12482" b="32857"/>
          <a:stretch>
            <a:fillRect/>
          </a:stretch>
        </p:blipFill>
        <p:spPr bwMode="auto">
          <a:xfrm>
            <a:off x="8418513" y="1484313"/>
            <a:ext cx="725487" cy="3538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5475" name="Picture 2" descr="Ryadhyat 2 1 T.pdf - Adobe Reader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571" t="61426" r="32857" b="10860"/>
          <a:stretch>
            <a:fillRect/>
          </a:stretch>
        </p:blipFill>
        <p:spPr bwMode="auto">
          <a:xfrm>
            <a:off x="1117600" y="120650"/>
            <a:ext cx="7300913" cy="3813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5476" name="Picture 3" descr="Ryadhyat 2 1 T.pdf - Adobe Reader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619" t="26633" r="34286" b="57150"/>
          <a:stretch>
            <a:fillRect/>
          </a:stretch>
        </p:blipFill>
        <p:spPr bwMode="auto">
          <a:xfrm>
            <a:off x="1258888" y="3957638"/>
            <a:ext cx="7159625" cy="2224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/>
          <p:nvPr/>
        </p:nvSpPr>
        <p:spPr>
          <a:xfrm>
            <a:off x="6257038" y="1681644"/>
            <a:ext cx="588623" cy="5232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ar-EG" sz="2800" b="1" dirty="0">
                <a:ln w="1905"/>
                <a:gradFill>
                  <a:gsLst>
                    <a:gs pos="0">
                      <a:srgbClr val="475A8D">
                        <a:shade val="20000"/>
                        <a:satMod val="200000"/>
                      </a:srgbClr>
                    </a:gs>
                    <a:gs pos="78000">
                      <a:srgbClr val="475A8D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475A8D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35</a:t>
            </a:r>
            <a:endParaRPr lang="en-US" sz="2800" b="1" dirty="0">
              <a:ln w="1905"/>
              <a:gradFill>
                <a:gsLst>
                  <a:gs pos="0">
                    <a:srgbClr val="475A8D">
                      <a:shade val="20000"/>
                      <a:satMod val="200000"/>
                    </a:srgbClr>
                  </a:gs>
                  <a:gs pos="78000">
                    <a:srgbClr val="475A8D">
                      <a:tint val="90000"/>
                      <a:shade val="89000"/>
                      <a:satMod val="220000"/>
                    </a:srgbClr>
                  </a:gs>
                  <a:gs pos="100000">
                    <a:srgbClr val="475A8D">
                      <a:tint val="12000"/>
                      <a:satMod val="255000"/>
                    </a:srgb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cs typeface="Arial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763688" y="1700808"/>
            <a:ext cx="588623" cy="5232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ar-EG" sz="2800" b="1" dirty="0">
                <a:ln w="1905"/>
                <a:gradFill>
                  <a:gsLst>
                    <a:gs pos="0">
                      <a:srgbClr val="475A8D">
                        <a:shade val="20000"/>
                        <a:satMod val="200000"/>
                      </a:srgbClr>
                    </a:gs>
                    <a:gs pos="78000">
                      <a:srgbClr val="475A8D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475A8D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17</a:t>
            </a:r>
            <a:endParaRPr lang="en-US" sz="2800" b="1" dirty="0">
              <a:ln w="1905"/>
              <a:gradFill>
                <a:gsLst>
                  <a:gs pos="0">
                    <a:srgbClr val="475A8D">
                      <a:shade val="20000"/>
                      <a:satMod val="200000"/>
                    </a:srgbClr>
                  </a:gs>
                  <a:gs pos="78000">
                    <a:srgbClr val="475A8D">
                      <a:tint val="90000"/>
                      <a:shade val="89000"/>
                      <a:satMod val="220000"/>
                    </a:srgbClr>
                  </a:gs>
                  <a:gs pos="100000">
                    <a:srgbClr val="475A8D">
                      <a:tint val="12000"/>
                      <a:satMod val="255000"/>
                    </a:srgb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cs typeface="Arial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6084168" y="3337828"/>
            <a:ext cx="588623" cy="5232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ar-EG" sz="2800" b="1" dirty="0">
                <a:ln w="1905"/>
                <a:gradFill>
                  <a:gsLst>
                    <a:gs pos="0">
                      <a:srgbClr val="475A8D">
                        <a:shade val="20000"/>
                        <a:satMod val="200000"/>
                      </a:srgbClr>
                    </a:gs>
                    <a:gs pos="78000">
                      <a:srgbClr val="475A8D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475A8D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66</a:t>
            </a:r>
            <a:endParaRPr lang="en-US" sz="2800" b="1" dirty="0">
              <a:ln w="1905"/>
              <a:gradFill>
                <a:gsLst>
                  <a:gs pos="0">
                    <a:srgbClr val="475A8D">
                      <a:shade val="20000"/>
                      <a:satMod val="200000"/>
                    </a:srgbClr>
                  </a:gs>
                  <a:gs pos="78000">
                    <a:srgbClr val="475A8D">
                      <a:tint val="90000"/>
                      <a:shade val="89000"/>
                      <a:satMod val="220000"/>
                    </a:srgbClr>
                  </a:gs>
                  <a:gs pos="100000">
                    <a:srgbClr val="475A8D">
                      <a:tint val="12000"/>
                      <a:satMod val="255000"/>
                    </a:srgb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cs typeface="Arial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835696" y="3337828"/>
            <a:ext cx="588623" cy="5232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ar-EG" sz="2800" b="1" dirty="0">
                <a:ln w="1905"/>
                <a:gradFill>
                  <a:gsLst>
                    <a:gs pos="0">
                      <a:srgbClr val="475A8D">
                        <a:shade val="20000"/>
                        <a:satMod val="200000"/>
                      </a:srgbClr>
                    </a:gs>
                    <a:gs pos="78000">
                      <a:srgbClr val="475A8D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475A8D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39</a:t>
            </a:r>
            <a:endParaRPr lang="en-US" sz="2800" b="1" dirty="0">
              <a:ln w="1905"/>
              <a:gradFill>
                <a:gsLst>
                  <a:gs pos="0">
                    <a:srgbClr val="475A8D">
                      <a:shade val="20000"/>
                      <a:satMod val="200000"/>
                    </a:srgbClr>
                  </a:gs>
                  <a:gs pos="78000">
                    <a:srgbClr val="475A8D">
                      <a:tint val="90000"/>
                      <a:shade val="89000"/>
                      <a:satMod val="220000"/>
                    </a:srgbClr>
                  </a:gs>
                  <a:gs pos="100000">
                    <a:srgbClr val="475A8D">
                      <a:tint val="12000"/>
                      <a:satMod val="255000"/>
                    </a:srgb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cs typeface="Arial" pitchFamily="34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6128708" y="4077072"/>
            <a:ext cx="588623" cy="5232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ar-EG" sz="2800" b="1" dirty="0">
                <a:ln w="1905"/>
                <a:gradFill>
                  <a:gsLst>
                    <a:gs pos="0">
                      <a:srgbClr val="475A8D">
                        <a:shade val="20000"/>
                        <a:satMod val="200000"/>
                      </a:srgbClr>
                    </a:gs>
                    <a:gs pos="78000">
                      <a:srgbClr val="475A8D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475A8D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22</a:t>
            </a:r>
            <a:endParaRPr lang="en-US" sz="2800" b="1" dirty="0">
              <a:ln w="1905"/>
              <a:gradFill>
                <a:gsLst>
                  <a:gs pos="0">
                    <a:srgbClr val="475A8D">
                      <a:shade val="20000"/>
                      <a:satMod val="200000"/>
                    </a:srgbClr>
                  </a:gs>
                  <a:gs pos="78000">
                    <a:srgbClr val="475A8D">
                      <a:tint val="90000"/>
                      <a:shade val="89000"/>
                      <a:satMod val="220000"/>
                    </a:srgbClr>
                  </a:gs>
                  <a:gs pos="100000">
                    <a:srgbClr val="475A8D">
                      <a:tint val="12000"/>
                      <a:satMod val="255000"/>
                    </a:srgb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cs typeface="Arial" pitchFamily="34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2080701" y="4057908"/>
            <a:ext cx="386644" cy="5232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ar-EG" sz="2800" b="1" dirty="0">
                <a:ln w="1905"/>
                <a:gradFill>
                  <a:gsLst>
                    <a:gs pos="0">
                      <a:srgbClr val="475A8D">
                        <a:shade val="20000"/>
                        <a:satMod val="200000"/>
                      </a:srgbClr>
                    </a:gs>
                    <a:gs pos="78000">
                      <a:srgbClr val="475A8D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475A8D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4</a:t>
            </a:r>
            <a:endParaRPr lang="en-US" sz="2800" b="1" dirty="0">
              <a:ln w="1905"/>
              <a:gradFill>
                <a:gsLst>
                  <a:gs pos="0">
                    <a:srgbClr val="475A8D">
                      <a:shade val="20000"/>
                      <a:satMod val="200000"/>
                    </a:srgbClr>
                  </a:gs>
                  <a:gs pos="78000">
                    <a:srgbClr val="475A8D">
                      <a:tint val="90000"/>
                      <a:shade val="89000"/>
                      <a:satMod val="220000"/>
                    </a:srgbClr>
                  </a:gs>
                  <a:gs pos="100000">
                    <a:srgbClr val="475A8D">
                      <a:tint val="12000"/>
                      <a:satMod val="255000"/>
                    </a:srgb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cs typeface="Arial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6128707" y="4600292"/>
            <a:ext cx="588623" cy="5232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ar-EG" sz="2800" b="1" dirty="0">
                <a:ln w="1905"/>
                <a:gradFill>
                  <a:gsLst>
                    <a:gs pos="0">
                      <a:srgbClr val="475A8D">
                        <a:shade val="20000"/>
                        <a:satMod val="200000"/>
                      </a:srgbClr>
                    </a:gs>
                    <a:gs pos="78000">
                      <a:srgbClr val="475A8D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475A8D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76</a:t>
            </a:r>
            <a:endParaRPr lang="en-US" sz="2800" b="1" dirty="0">
              <a:ln w="1905"/>
              <a:gradFill>
                <a:gsLst>
                  <a:gs pos="0">
                    <a:srgbClr val="475A8D">
                      <a:shade val="20000"/>
                      <a:satMod val="200000"/>
                    </a:srgbClr>
                  </a:gs>
                  <a:gs pos="78000">
                    <a:srgbClr val="475A8D">
                      <a:tint val="90000"/>
                      <a:shade val="89000"/>
                      <a:satMod val="220000"/>
                    </a:srgbClr>
                  </a:gs>
                  <a:gs pos="100000">
                    <a:srgbClr val="475A8D">
                      <a:tint val="12000"/>
                      <a:satMod val="255000"/>
                    </a:srgb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cs typeface="Arial" pitchFamily="34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1967153" y="4581128"/>
            <a:ext cx="588623" cy="5232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ar-EG" sz="2800" b="1" dirty="0">
                <a:ln w="1905"/>
                <a:gradFill>
                  <a:gsLst>
                    <a:gs pos="0">
                      <a:srgbClr val="475A8D">
                        <a:shade val="20000"/>
                        <a:satMod val="200000"/>
                      </a:srgbClr>
                    </a:gs>
                    <a:gs pos="78000">
                      <a:srgbClr val="475A8D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475A8D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49</a:t>
            </a:r>
            <a:endParaRPr lang="en-US" sz="2800" b="1" dirty="0">
              <a:ln w="1905"/>
              <a:gradFill>
                <a:gsLst>
                  <a:gs pos="0">
                    <a:srgbClr val="475A8D">
                      <a:shade val="20000"/>
                      <a:satMod val="200000"/>
                    </a:srgbClr>
                  </a:gs>
                  <a:gs pos="78000">
                    <a:srgbClr val="475A8D">
                      <a:tint val="90000"/>
                      <a:shade val="89000"/>
                      <a:satMod val="220000"/>
                    </a:srgbClr>
                  </a:gs>
                  <a:gs pos="100000">
                    <a:srgbClr val="475A8D">
                      <a:tint val="12000"/>
                      <a:satMod val="255000"/>
                    </a:srgb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cs typeface="Arial" pitchFamily="34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6143617" y="5066020"/>
            <a:ext cx="588623" cy="5232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ar-EG" sz="2800" b="1" dirty="0">
                <a:ln w="1905"/>
                <a:gradFill>
                  <a:gsLst>
                    <a:gs pos="0">
                      <a:srgbClr val="475A8D">
                        <a:shade val="20000"/>
                        <a:satMod val="200000"/>
                      </a:srgbClr>
                    </a:gs>
                    <a:gs pos="78000">
                      <a:srgbClr val="475A8D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475A8D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95</a:t>
            </a:r>
            <a:endParaRPr lang="en-US" sz="2800" b="1" dirty="0">
              <a:ln w="1905"/>
              <a:gradFill>
                <a:gsLst>
                  <a:gs pos="0">
                    <a:srgbClr val="475A8D">
                      <a:shade val="20000"/>
                      <a:satMod val="200000"/>
                    </a:srgbClr>
                  </a:gs>
                  <a:gs pos="78000">
                    <a:srgbClr val="475A8D">
                      <a:tint val="90000"/>
                      <a:shade val="89000"/>
                      <a:satMod val="220000"/>
                    </a:srgbClr>
                  </a:gs>
                  <a:gs pos="100000">
                    <a:srgbClr val="475A8D">
                      <a:tint val="12000"/>
                      <a:satMod val="255000"/>
                    </a:srgb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cs typeface="Arial" pitchFamily="34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1979711" y="5070181"/>
            <a:ext cx="588623" cy="5232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ar-EG" sz="2800" b="1" dirty="0">
                <a:ln w="1905"/>
                <a:gradFill>
                  <a:gsLst>
                    <a:gs pos="0">
                      <a:srgbClr val="475A8D">
                        <a:shade val="20000"/>
                        <a:satMod val="200000"/>
                      </a:srgbClr>
                    </a:gs>
                    <a:gs pos="78000">
                      <a:srgbClr val="475A8D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475A8D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86</a:t>
            </a:r>
            <a:endParaRPr lang="en-US" sz="2800" b="1" dirty="0">
              <a:ln w="1905"/>
              <a:gradFill>
                <a:gsLst>
                  <a:gs pos="0">
                    <a:srgbClr val="475A8D">
                      <a:shade val="20000"/>
                      <a:satMod val="200000"/>
                    </a:srgbClr>
                  </a:gs>
                  <a:gs pos="78000">
                    <a:srgbClr val="475A8D">
                      <a:tint val="90000"/>
                      <a:shade val="89000"/>
                      <a:satMod val="220000"/>
                    </a:srgbClr>
                  </a:gs>
                  <a:gs pos="100000">
                    <a:srgbClr val="475A8D">
                      <a:tint val="12000"/>
                      <a:satMod val="255000"/>
                    </a:srgb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cs typeface="Arial" pitchFamily="34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6143617" y="5580127"/>
            <a:ext cx="588623" cy="5232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ar-EG" sz="2800" b="1" dirty="0">
                <a:ln w="1905"/>
                <a:gradFill>
                  <a:gsLst>
                    <a:gs pos="0">
                      <a:srgbClr val="475A8D">
                        <a:shade val="20000"/>
                        <a:satMod val="200000"/>
                      </a:srgbClr>
                    </a:gs>
                    <a:gs pos="78000">
                      <a:srgbClr val="475A8D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475A8D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51</a:t>
            </a:r>
            <a:endParaRPr lang="en-US" sz="2800" b="1" dirty="0">
              <a:ln w="1905"/>
              <a:gradFill>
                <a:gsLst>
                  <a:gs pos="0">
                    <a:srgbClr val="475A8D">
                      <a:shade val="20000"/>
                      <a:satMod val="200000"/>
                    </a:srgbClr>
                  </a:gs>
                  <a:gs pos="78000">
                    <a:srgbClr val="475A8D">
                      <a:tint val="90000"/>
                      <a:shade val="89000"/>
                      <a:satMod val="220000"/>
                    </a:srgbClr>
                  </a:gs>
                  <a:gs pos="100000">
                    <a:srgbClr val="475A8D">
                      <a:tint val="12000"/>
                      <a:satMod val="255000"/>
                    </a:srgb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cs typeface="Arial" pitchFamily="34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1979712" y="5517232"/>
            <a:ext cx="588623" cy="5232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ar-EG" sz="2800" b="1" dirty="0">
                <a:ln w="1905"/>
                <a:gradFill>
                  <a:gsLst>
                    <a:gs pos="0">
                      <a:srgbClr val="475A8D">
                        <a:shade val="20000"/>
                        <a:satMod val="200000"/>
                      </a:srgbClr>
                    </a:gs>
                    <a:gs pos="78000">
                      <a:srgbClr val="475A8D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475A8D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24</a:t>
            </a:r>
            <a:endParaRPr lang="en-US" sz="2800" b="1" dirty="0">
              <a:ln w="1905"/>
              <a:gradFill>
                <a:gsLst>
                  <a:gs pos="0">
                    <a:srgbClr val="475A8D">
                      <a:shade val="20000"/>
                      <a:satMod val="200000"/>
                    </a:srgbClr>
                  </a:gs>
                  <a:gs pos="78000">
                    <a:srgbClr val="475A8D">
                      <a:tint val="90000"/>
                      <a:shade val="89000"/>
                      <a:satMod val="220000"/>
                    </a:srgbClr>
                  </a:gs>
                  <a:gs pos="100000">
                    <a:srgbClr val="475A8D">
                      <a:tint val="12000"/>
                      <a:satMod val="255000"/>
                    </a:srgb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416266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2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2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7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 nodeType="clickPar">
                      <p:stCondLst>
                        <p:cond delay="indefinite"/>
                      </p:stCondLst>
                      <p:childTnLst>
                        <p:par>
                          <p:cTn id="5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2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6498" name="Picture 1" descr="Ryadhyat 2 1 T.pdf - Adobe Reader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444" t="42850" r="34126" b="8795"/>
          <a:stretch>
            <a:fillRect/>
          </a:stretch>
        </p:blipFill>
        <p:spPr bwMode="auto">
          <a:xfrm>
            <a:off x="990600" y="152400"/>
            <a:ext cx="7607300" cy="6300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/>
          <p:cNvSpPr/>
          <p:nvPr/>
        </p:nvSpPr>
        <p:spPr>
          <a:xfrm>
            <a:off x="6948264" y="889556"/>
            <a:ext cx="588623" cy="5232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ar-EG" sz="2800" b="1" dirty="0">
                <a:ln w="1905"/>
                <a:gradFill>
                  <a:gsLst>
                    <a:gs pos="0">
                      <a:srgbClr val="475A8D">
                        <a:shade val="20000"/>
                        <a:satMod val="200000"/>
                      </a:srgbClr>
                    </a:gs>
                    <a:gs pos="78000">
                      <a:srgbClr val="475A8D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475A8D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60</a:t>
            </a:r>
            <a:endParaRPr lang="en-US" sz="2800" b="1" dirty="0">
              <a:ln w="1905"/>
              <a:gradFill>
                <a:gsLst>
                  <a:gs pos="0">
                    <a:srgbClr val="475A8D">
                      <a:shade val="20000"/>
                      <a:satMod val="200000"/>
                    </a:srgbClr>
                  </a:gs>
                  <a:gs pos="78000">
                    <a:srgbClr val="475A8D">
                      <a:tint val="90000"/>
                      <a:shade val="89000"/>
                      <a:satMod val="220000"/>
                    </a:srgbClr>
                  </a:gs>
                  <a:gs pos="100000">
                    <a:srgbClr val="475A8D">
                      <a:tint val="12000"/>
                      <a:satMod val="255000"/>
                    </a:srgb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cs typeface="Arial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5249053" y="889556"/>
            <a:ext cx="386644" cy="5232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ar-EG" sz="2800" b="1" dirty="0">
                <a:ln w="1905"/>
                <a:gradFill>
                  <a:gsLst>
                    <a:gs pos="0">
                      <a:srgbClr val="475A8D">
                        <a:shade val="20000"/>
                        <a:satMod val="200000"/>
                      </a:srgbClr>
                    </a:gs>
                    <a:gs pos="78000">
                      <a:srgbClr val="475A8D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475A8D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4</a:t>
            </a:r>
            <a:endParaRPr lang="en-US" sz="2800" b="1" dirty="0">
              <a:ln w="1905"/>
              <a:gradFill>
                <a:gsLst>
                  <a:gs pos="0">
                    <a:srgbClr val="475A8D">
                      <a:shade val="20000"/>
                      <a:satMod val="200000"/>
                    </a:srgbClr>
                  </a:gs>
                  <a:gs pos="78000">
                    <a:srgbClr val="475A8D">
                      <a:tint val="90000"/>
                      <a:shade val="89000"/>
                      <a:satMod val="220000"/>
                    </a:srgbClr>
                  </a:gs>
                  <a:gs pos="100000">
                    <a:srgbClr val="475A8D">
                      <a:tint val="12000"/>
                      <a:satMod val="255000"/>
                    </a:srgb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cs typeface="Arial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174867" y="889556"/>
            <a:ext cx="588623" cy="5232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ar-EG" sz="2800" b="1" dirty="0">
                <a:ln w="1905"/>
                <a:gradFill>
                  <a:gsLst>
                    <a:gs pos="0">
                      <a:srgbClr val="475A8D">
                        <a:shade val="20000"/>
                        <a:satMod val="200000"/>
                      </a:srgbClr>
                    </a:gs>
                    <a:gs pos="78000">
                      <a:srgbClr val="475A8D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475A8D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65</a:t>
            </a:r>
            <a:endParaRPr lang="en-US" sz="2800" b="1" dirty="0">
              <a:ln w="1905"/>
              <a:gradFill>
                <a:gsLst>
                  <a:gs pos="0">
                    <a:srgbClr val="475A8D">
                      <a:shade val="20000"/>
                      <a:satMod val="200000"/>
                    </a:srgbClr>
                  </a:gs>
                  <a:gs pos="78000">
                    <a:srgbClr val="475A8D">
                      <a:tint val="90000"/>
                      <a:shade val="89000"/>
                      <a:satMod val="220000"/>
                    </a:srgbClr>
                  </a:gs>
                  <a:gs pos="100000">
                    <a:srgbClr val="475A8D">
                      <a:tint val="12000"/>
                      <a:satMod val="255000"/>
                    </a:srgb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cs typeface="Arial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259632" y="889556"/>
            <a:ext cx="588623" cy="5232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ar-EG" sz="2800" b="1" dirty="0">
                <a:ln w="1905"/>
                <a:gradFill>
                  <a:gsLst>
                    <a:gs pos="0">
                      <a:srgbClr val="475A8D">
                        <a:shade val="20000"/>
                        <a:satMod val="200000"/>
                      </a:srgbClr>
                    </a:gs>
                    <a:gs pos="78000">
                      <a:srgbClr val="475A8D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475A8D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77</a:t>
            </a:r>
            <a:endParaRPr lang="en-US" sz="2800" b="1" dirty="0">
              <a:ln w="1905"/>
              <a:gradFill>
                <a:gsLst>
                  <a:gs pos="0">
                    <a:srgbClr val="475A8D">
                      <a:shade val="20000"/>
                      <a:satMod val="200000"/>
                    </a:srgbClr>
                  </a:gs>
                  <a:gs pos="78000">
                    <a:srgbClr val="475A8D">
                      <a:tint val="90000"/>
                      <a:shade val="89000"/>
                      <a:satMod val="220000"/>
                    </a:srgbClr>
                  </a:gs>
                  <a:gs pos="100000">
                    <a:srgbClr val="475A8D">
                      <a:tint val="12000"/>
                      <a:satMod val="255000"/>
                    </a:srgb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cs typeface="Arial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948263" y="1988840"/>
            <a:ext cx="588623" cy="5232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ar-EG" sz="2800" b="1" dirty="0">
                <a:ln w="1905"/>
                <a:gradFill>
                  <a:gsLst>
                    <a:gs pos="0">
                      <a:srgbClr val="475A8D">
                        <a:shade val="20000"/>
                        <a:satMod val="200000"/>
                      </a:srgbClr>
                    </a:gs>
                    <a:gs pos="78000">
                      <a:srgbClr val="475A8D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475A8D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57</a:t>
            </a:r>
            <a:endParaRPr lang="en-US" sz="2800" b="1" dirty="0">
              <a:ln w="1905"/>
              <a:gradFill>
                <a:gsLst>
                  <a:gs pos="0">
                    <a:srgbClr val="475A8D">
                      <a:shade val="20000"/>
                      <a:satMod val="200000"/>
                    </a:srgbClr>
                  </a:gs>
                  <a:gs pos="78000">
                    <a:srgbClr val="475A8D">
                      <a:tint val="90000"/>
                      <a:shade val="89000"/>
                      <a:satMod val="220000"/>
                    </a:srgbClr>
                  </a:gs>
                  <a:gs pos="100000">
                    <a:srgbClr val="475A8D">
                      <a:tint val="12000"/>
                      <a:satMod val="255000"/>
                    </a:srgb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cs typeface="Arial" pitchFamily="34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5072023" y="1988840"/>
            <a:ext cx="588623" cy="5232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ar-EG" sz="2800" b="1" dirty="0">
                <a:ln w="1905"/>
                <a:gradFill>
                  <a:gsLst>
                    <a:gs pos="0">
                      <a:srgbClr val="475A8D">
                        <a:shade val="20000"/>
                        <a:satMod val="200000"/>
                      </a:srgbClr>
                    </a:gs>
                    <a:gs pos="78000">
                      <a:srgbClr val="475A8D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475A8D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25</a:t>
            </a:r>
            <a:endParaRPr lang="en-US" sz="2800" b="1" dirty="0">
              <a:ln w="1905"/>
              <a:gradFill>
                <a:gsLst>
                  <a:gs pos="0">
                    <a:srgbClr val="475A8D">
                      <a:shade val="20000"/>
                      <a:satMod val="200000"/>
                    </a:srgbClr>
                  </a:gs>
                  <a:gs pos="78000">
                    <a:srgbClr val="475A8D">
                      <a:tint val="90000"/>
                      <a:shade val="89000"/>
                      <a:satMod val="220000"/>
                    </a:srgbClr>
                  </a:gs>
                  <a:gs pos="100000">
                    <a:srgbClr val="475A8D">
                      <a:tint val="12000"/>
                      <a:satMod val="255000"/>
                    </a:srgb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cs typeface="Arial" pitchFamily="34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174866" y="2014871"/>
            <a:ext cx="588623" cy="5232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ar-EG" sz="2800" b="1" dirty="0">
                <a:ln w="1905"/>
                <a:gradFill>
                  <a:gsLst>
                    <a:gs pos="0">
                      <a:srgbClr val="475A8D">
                        <a:shade val="20000"/>
                        <a:satMod val="200000"/>
                      </a:srgbClr>
                    </a:gs>
                    <a:gs pos="78000">
                      <a:srgbClr val="475A8D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475A8D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84</a:t>
            </a:r>
            <a:endParaRPr lang="en-US" sz="2800" b="1" dirty="0">
              <a:ln w="1905"/>
              <a:gradFill>
                <a:gsLst>
                  <a:gs pos="0">
                    <a:srgbClr val="475A8D">
                      <a:shade val="20000"/>
                      <a:satMod val="200000"/>
                    </a:srgbClr>
                  </a:gs>
                  <a:gs pos="78000">
                    <a:srgbClr val="475A8D">
                      <a:tint val="90000"/>
                      <a:shade val="89000"/>
                      <a:satMod val="220000"/>
                    </a:srgbClr>
                  </a:gs>
                  <a:gs pos="100000">
                    <a:srgbClr val="475A8D">
                      <a:tint val="12000"/>
                      <a:satMod val="255000"/>
                    </a:srgb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cs typeface="Arial" pitchFamily="34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1270384" y="2014871"/>
            <a:ext cx="588623" cy="5232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ar-EG" sz="2800" b="1" dirty="0">
                <a:ln w="1905"/>
                <a:gradFill>
                  <a:gsLst>
                    <a:gs pos="0">
                      <a:srgbClr val="475A8D">
                        <a:shade val="20000"/>
                        <a:satMod val="200000"/>
                      </a:srgbClr>
                    </a:gs>
                    <a:gs pos="78000">
                      <a:srgbClr val="475A8D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475A8D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65</a:t>
            </a:r>
            <a:endParaRPr lang="en-US" sz="2800" b="1" dirty="0">
              <a:ln w="1905"/>
              <a:gradFill>
                <a:gsLst>
                  <a:gs pos="0">
                    <a:srgbClr val="475A8D">
                      <a:shade val="20000"/>
                      <a:satMod val="200000"/>
                    </a:srgbClr>
                  </a:gs>
                  <a:gs pos="78000">
                    <a:srgbClr val="475A8D">
                      <a:tint val="90000"/>
                      <a:shade val="89000"/>
                      <a:satMod val="220000"/>
                    </a:srgbClr>
                  </a:gs>
                  <a:gs pos="100000">
                    <a:srgbClr val="475A8D">
                      <a:tint val="12000"/>
                      <a:satMod val="255000"/>
                    </a:srgb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cs typeface="Arial" pitchFamily="34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5660646" y="4823574"/>
            <a:ext cx="1524777" cy="5232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ar-EG" sz="2800" b="1" dirty="0">
                <a:ln w="1905"/>
                <a:gradFill>
                  <a:gsLst>
                    <a:gs pos="0">
                      <a:srgbClr val="475A8D">
                        <a:shade val="20000"/>
                        <a:satMod val="200000"/>
                      </a:srgbClr>
                    </a:gs>
                    <a:gs pos="78000">
                      <a:srgbClr val="475A8D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475A8D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57-3=54</a:t>
            </a:r>
            <a:endParaRPr lang="en-US" sz="2800" b="1" dirty="0">
              <a:ln w="1905"/>
              <a:gradFill>
                <a:gsLst>
                  <a:gs pos="0">
                    <a:srgbClr val="475A8D">
                      <a:shade val="20000"/>
                      <a:satMod val="200000"/>
                    </a:srgbClr>
                  </a:gs>
                  <a:gs pos="78000">
                    <a:srgbClr val="475A8D">
                      <a:tint val="90000"/>
                      <a:shade val="89000"/>
                      <a:satMod val="220000"/>
                    </a:srgbClr>
                  </a:gs>
                  <a:gs pos="100000">
                    <a:srgbClr val="475A8D">
                      <a:tint val="12000"/>
                      <a:satMod val="255000"/>
                    </a:srgb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cs typeface="Arial" pitchFamily="34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5473128" y="5157192"/>
            <a:ext cx="1726755" cy="5232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ar-EG" sz="2800" b="1" dirty="0">
                <a:ln w="1905"/>
                <a:gradFill>
                  <a:gsLst>
                    <a:gs pos="0">
                      <a:srgbClr val="475A8D">
                        <a:shade val="20000"/>
                        <a:satMod val="200000"/>
                      </a:srgbClr>
                    </a:gs>
                    <a:gs pos="78000">
                      <a:srgbClr val="475A8D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475A8D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57-20=37</a:t>
            </a:r>
            <a:endParaRPr lang="en-US" sz="2800" b="1" dirty="0">
              <a:ln w="1905"/>
              <a:gradFill>
                <a:gsLst>
                  <a:gs pos="0">
                    <a:srgbClr val="475A8D">
                      <a:shade val="20000"/>
                      <a:satMod val="200000"/>
                    </a:srgbClr>
                  </a:gs>
                  <a:gs pos="78000">
                    <a:srgbClr val="475A8D">
                      <a:tint val="90000"/>
                      <a:shade val="89000"/>
                      <a:satMod val="220000"/>
                    </a:srgbClr>
                  </a:gs>
                  <a:gs pos="100000">
                    <a:srgbClr val="475A8D">
                      <a:tint val="12000"/>
                      <a:satMod val="255000"/>
                    </a:srgb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cs typeface="Arial" pitchFamily="34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6014993" y="5680412"/>
            <a:ext cx="644728" cy="5232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ar-EG" sz="2800" b="1" dirty="0">
                <a:ln w="1905"/>
                <a:gradFill>
                  <a:gsLst>
                    <a:gs pos="0">
                      <a:srgbClr val="475A8D">
                        <a:shade val="20000"/>
                        <a:satMod val="200000"/>
                      </a:srgbClr>
                    </a:gs>
                    <a:gs pos="78000">
                      <a:srgbClr val="475A8D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475A8D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حمد</a:t>
            </a:r>
            <a:endParaRPr lang="en-US" sz="2800" b="1" dirty="0">
              <a:ln w="1905"/>
              <a:gradFill>
                <a:gsLst>
                  <a:gs pos="0">
                    <a:srgbClr val="475A8D">
                      <a:shade val="20000"/>
                      <a:satMod val="200000"/>
                    </a:srgbClr>
                  </a:gs>
                  <a:gs pos="78000">
                    <a:srgbClr val="475A8D">
                      <a:tint val="90000"/>
                      <a:shade val="89000"/>
                      <a:satMod val="220000"/>
                    </a:srgbClr>
                  </a:gs>
                  <a:gs pos="100000">
                    <a:srgbClr val="475A8D">
                      <a:tint val="12000"/>
                      <a:satMod val="255000"/>
                    </a:srgb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918766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2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2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7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7522" name="Picture 1" descr="Ryadhyat 2 1 T.pdf - Adobe Reader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326" t="48096" r="13632" b="32857"/>
          <a:stretch>
            <a:fillRect/>
          </a:stretch>
        </p:blipFill>
        <p:spPr bwMode="auto">
          <a:xfrm>
            <a:off x="8537575" y="1052513"/>
            <a:ext cx="606425" cy="4262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7523" name="Picture 2" descr="Ryadhyat 2 1 T.pdf - Adobe Reader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460" t="64963" r="33015" b="17519"/>
          <a:stretch>
            <a:fillRect/>
          </a:stretch>
        </p:blipFill>
        <p:spPr bwMode="auto">
          <a:xfrm>
            <a:off x="1022350" y="166688"/>
            <a:ext cx="7510463" cy="2398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7524" name="Picture 3" descr="Ryadhyat 2 1 T.pdf - Adobe Reader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873" t="26044" r="34444" b="46240"/>
          <a:stretch>
            <a:fillRect/>
          </a:stretch>
        </p:blipFill>
        <p:spPr bwMode="auto">
          <a:xfrm>
            <a:off x="1116013" y="2652713"/>
            <a:ext cx="7272337" cy="3656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/>
          <p:nvPr/>
        </p:nvSpPr>
        <p:spPr>
          <a:xfrm>
            <a:off x="7207697" y="1958967"/>
            <a:ext cx="415498" cy="58477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ar-EG" sz="3200" b="1" dirty="0">
                <a:ln w="1905"/>
                <a:gradFill>
                  <a:gsLst>
                    <a:gs pos="0">
                      <a:srgbClr val="475A8D">
                        <a:shade val="20000"/>
                        <a:satMod val="200000"/>
                      </a:srgbClr>
                    </a:gs>
                    <a:gs pos="78000">
                      <a:srgbClr val="475A8D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475A8D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4</a:t>
            </a:r>
            <a:endParaRPr lang="en-US" sz="3200" b="1" dirty="0">
              <a:ln w="1905"/>
              <a:gradFill>
                <a:gsLst>
                  <a:gs pos="0">
                    <a:srgbClr val="475A8D">
                      <a:shade val="20000"/>
                      <a:satMod val="200000"/>
                    </a:srgbClr>
                  </a:gs>
                  <a:gs pos="78000">
                    <a:srgbClr val="475A8D">
                      <a:tint val="90000"/>
                      <a:shade val="89000"/>
                      <a:satMod val="220000"/>
                    </a:srgbClr>
                  </a:gs>
                  <a:gs pos="100000">
                    <a:srgbClr val="475A8D">
                      <a:tint val="12000"/>
                      <a:satMod val="255000"/>
                    </a:srgb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cs typeface="Arial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6660232" y="1958966"/>
            <a:ext cx="415498" cy="58477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ar-EG" sz="3200" b="1" dirty="0">
                <a:ln w="1905"/>
                <a:gradFill>
                  <a:gsLst>
                    <a:gs pos="0">
                      <a:srgbClr val="475A8D">
                        <a:shade val="20000"/>
                        <a:satMod val="200000"/>
                      </a:srgbClr>
                    </a:gs>
                    <a:gs pos="78000">
                      <a:srgbClr val="475A8D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475A8D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1</a:t>
            </a:r>
            <a:endParaRPr lang="en-US" sz="3200" b="1" dirty="0">
              <a:ln w="1905"/>
              <a:gradFill>
                <a:gsLst>
                  <a:gs pos="0">
                    <a:srgbClr val="475A8D">
                      <a:shade val="20000"/>
                      <a:satMod val="200000"/>
                    </a:srgbClr>
                  </a:gs>
                  <a:gs pos="78000">
                    <a:srgbClr val="475A8D">
                      <a:tint val="90000"/>
                      <a:shade val="89000"/>
                      <a:satMod val="220000"/>
                    </a:srgbClr>
                  </a:gs>
                  <a:gs pos="100000">
                    <a:srgbClr val="475A8D">
                      <a:tint val="12000"/>
                      <a:satMod val="255000"/>
                    </a:srgb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cs typeface="Arial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4588550" y="1927503"/>
            <a:ext cx="415498" cy="58477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ar-EG" sz="3200" b="1" dirty="0">
                <a:ln w="1905"/>
                <a:gradFill>
                  <a:gsLst>
                    <a:gs pos="0">
                      <a:srgbClr val="475A8D">
                        <a:shade val="20000"/>
                        <a:satMod val="200000"/>
                      </a:srgbClr>
                    </a:gs>
                    <a:gs pos="78000">
                      <a:srgbClr val="475A8D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475A8D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1</a:t>
            </a:r>
            <a:endParaRPr lang="en-US" sz="3200" b="1" dirty="0">
              <a:ln w="1905"/>
              <a:gradFill>
                <a:gsLst>
                  <a:gs pos="0">
                    <a:srgbClr val="475A8D">
                      <a:shade val="20000"/>
                      <a:satMod val="200000"/>
                    </a:srgbClr>
                  </a:gs>
                  <a:gs pos="78000">
                    <a:srgbClr val="475A8D">
                      <a:tint val="90000"/>
                      <a:shade val="89000"/>
                      <a:satMod val="220000"/>
                    </a:srgbClr>
                  </a:gs>
                  <a:gs pos="100000">
                    <a:srgbClr val="475A8D">
                      <a:tint val="12000"/>
                      <a:satMod val="255000"/>
                    </a:srgb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cs typeface="Arial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4084494" y="1958965"/>
            <a:ext cx="415498" cy="58477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ar-EG" sz="3200" b="1" dirty="0">
                <a:ln w="1905"/>
                <a:gradFill>
                  <a:gsLst>
                    <a:gs pos="0">
                      <a:srgbClr val="475A8D">
                        <a:shade val="20000"/>
                        <a:satMod val="200000"/>
                      </a:srgbClr>
                    </a:gs>
                    <a:gs pos="78000">
                      <a:srgbClr val="475A8D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475A8D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1</a:t>
            </a:r>
            <a:endParaRPr lang="en-US" sz="3200" b="1" dirty="0">
              <a:ln w="1905"/>
              <a:gradFill>
                <a:gsLst>
                  <a:gs pos="0">
                    <a:srgbClr val="475A8D">
                      <a:shade val="20000"/>
                      <a:satMod val="200000"/>
                    </a:srgbClr>
                  </a:gs>
                  <a:gs pos="78000">
                    <a:srgbClr val="475A8D">
                      <a:tint val="90000"/>
                      <a:shade val="89000"/>
                      <a:satMod val="220000"/>
                    </a:srgbClr>
                  </a:gs>
                  <a:gs pos="100000">
                    <a:srgbClr val="475A8D">
                      <a:tint val="12000"/>
                      <a:satMod val="255000"/>
                    </a:srgb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cs typeface="Arial" pitchFamily="34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195736" y="1980129"/>
            <a:ext cx="415498" cy="58477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ar-EG" sz="3200" b="1" dirty="0">
                <a:ln w="1905"/>
                <a:gradFill>
                  <a:gsLst>
                    <a:gs pos="0">
                      <a:srgbClr val="475A8D">
                        <a:shade val="20000"/>
                        <a:satMod val="200000"/>
                      </a:srgbClr>
                    </a:gs>
                    <a:gs pos="78000">
                      <a:srgbClr val="475A8D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475A8D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0</a:t>
            </a:r>
            <a:endParaRPr lang="en-US" sz="3200" b="1" dirty="0">
              <a:ln w="1905"/>
              <a:gradFill>
                <a:gsLst>
                  <a:gs pos="0">
                    <a:srgbClr val="475A8D">
                      <a:shade val="20000"/>
                      <a:satMod val="200000"/>
                    </a:srgbClr>
                  </a:gs>
                  <a:gs pos="78000">
                    <a:srgbClr val="475A8D">
                      <a:tint val="90000"/>
                      <a:shade val="89000"/>
                      <a:satMod val="220000"/>
                    </a:srgbClr>
                  </a:gs>
                  <a:gs pos="100000">
                    <a:srgbClr val="475A8D">
                      <a:tint val="12000"/>
                      <a:satMod val="255000"/>
                    </a:srgb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cs typeface="Arial" pitchFamily="34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619672" y="1980129"/>
            <a:ext cx="415498" cy="58477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ar-EG" sz="3200" b="1" dirty="0">
                <a:ln w="1905"/>
                <a:gradFill>
                  <a:gsLst>
                    <a:gs pos="0">
                      <a:srgbClr val="475A8D">
                        <a:shade val="20000"/>
                        <a:satMod val="200000"/>
                      </a:srgbClr>
                    </a:gs>
                    <a:gs pos="78000">
                      <a:srgbClr val="475A8D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475A8D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2</a:t>
            </a:r>
            <a:endParaRPr lang="en-US" sz="3200" b="1" dirty="0">
              <a:ln w="1905"/>
              <a:gradFill>
                <a:gsLst>
                  <a:gs pos="0">
                    <a:srgbClr val="475A8D">
                      <a:shade val="20000"/>
                      <a:satMod val="200000"/>
                    </a:srgbClr>
                  </a:gs>
                  <a:gs pos="78000">
                    <a:srgbClr val="475A8D">
                      <a:tint val="90000"/>
                      <a:shade val="89000"/>
                      <a:satMod val="220000"/>
                    </a:srgbClr>
                  </a:gs>
                  <a:gs pos="100000">
                    <a:srgbClr val="475A8D">
                      <a:tint val="12000"/>
                      <a:satMod val="255000"/>
                    </a:srgb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cs typeface="Arial" pitchFamily="34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6992707" y="3645024"/>
            <a:ext cx="415498" cy="58477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ar-EG" sz="3200" b="1" dirty="0">
                <a:ln w="1905"/>
                <a:gradFill>
                  <a:gsLst>
                    <a:gs pos="0">
                      <a:srgbClr val="475A8D">
                        <a:shade val="20000"/>
                        <a:satMod val="200000"/>
                      </a:srgbClr>
                    </a:gs>
                    <a:gs pos="78000">
                      <a:srgbClr val="475A8D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475A8D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6</a:t>
            </a:r>
            <a:endParaRPr lang="en-US" sz="3200" b="1" dirty="0">
              <a:ln w="1905"/>
              <a:gradFill>
                <a:gsLst>
                  <a:gs pos="0">
                    <a:srgbClr val="475A8D">
                      <a:shade val="20000"/>
                      <a:satMod val="200000"/>
                    </a:srgbClr>
                  </a:gs>
                  <a:gs pos="78000">
                    <a:srgbClr val="475A8D">
                      <a:tint val="90000"/>
                      <a:shade val="89000"/>
                      <a:satMod val="220000"/>
                    </a:srgbClr>
                  </a:gs>
                  <a:gs pos="100000">
                    <a:srgbClr val="475A8D">
                      <a:tint val="12000"/>
                      <a:satMod val="255000"/>
                    </a:srgb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cs typeface="Arial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6452483" y="3645024"/>
            <a:ext cx="415498" cy="58477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ar-EG" sz="3200" b="1" dirty="0">
                <a:ln w="1905"/>
                <a:gradFill>
                  <a:gsLst>
                    <a:gs pos="0">
                      <a:srgbClr val="475A8D">
                        <a:shade val="20000"/>
                        <a:satMod val="200000"/>
                      </a:srgbClr>
                    </a:gs>
                    <a:gs pos="78000">
                      <a:srgbClr val="475A8D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475A8D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2</a:t>
            </a:r>
            <a:endParaRPr lang="en-US" sz="3200" b="1" dirty="0">
              <a:ln w="1905"/>
              <a:gradFill>
                <a:gsLst>
                  <a:gs pos="0">
                    <a:srgbClr val="475A8D">
                      <a:shade val="20000"/>
                      <a:satMod val="200000"/>
                    </a:srgbClr>
                  </a:gs>
                  <a:gs pos="78000">
                    <a:srgbClr val="475A8D">
                      <a:tint val="90000"/>
                      <a:shade val="89000"/>
                      <a:satMod val="220000"/>
                    </a:srgbClr>
                  </a:gs>
                  <a:gs pos="100000">
                    <a:srgbClr val="475A8D">
                      <a:tint val="12000"/>
                      <a:satMod val="255000"/>
                    </a:srgb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cs typeface="Arial" pitchFamily="34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4499992" y="3645024"/>
            <a:ext cx="415498" cy="58477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ar-EG" sz="3200" b="1" dirty="0">
                <a:ln w="1905"/>
                <a:gradFill>
                  <a:gsLst>
                    <a:gs pos="0">
                      <a:srgbClr val="475A8D">
                        <a:shade val="20000"/>
                        <a:satMod val="200000"/>
                      </a:srgbClr>
                    </a:gs>
                    <a:gs pos="78000">
                      <a:srgbClr val="475A8D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475A8D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2</a:t>
            </a:r>
            <a:endParaRPr lang="en-US" sz="3200" b="1" dirty="0">
              <a:ln w="1905"/>
              <a:gradFill>
                <a:gsLst>
                  <a:gs pos="0">
                    <a:srgbClr val="475A8D">
                      <a:shade val="20000"/>
                      <a:satMod val="200000"/>
                    </a:srgbClr>
                  </a:gs>
                  <a:gs pos="78000">
                    <a:srgbClr val="475A8D">
                      <a:tint val="90000"/>
                      <a:shade val="89000"/>
                      <a:satMod val="220000"/>
                    </a:srgbClr>
                  </a:gs>
                  <a:gs pos="100000">
                    <a:srgbClr val="475A8D">
                      <a:tint val="12000"/>
                      <a:satMod val="255000"/>
                    </a:srgb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cs typeface="Arial" pitchFamily="34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3995936" y="3645024"/>
            <a:ext cx="415498" cy="58477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ar-EG" sz="3200" b="1" dirty="0">
                <a:ln w="1905"/>
                <a:gradFill>
                  <a:gsLst>
                    <a:gs pos="0">
                      <a:srgbClr val="475A8D">
                        <a:shade val="20000"/>
                        <a:satMod val="200000"/>
                      </a:srgbClr>
                    </a:gs>
                    <a:gs pos="78000">
                      <a:srgbClr val="475A8D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475A8D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6</a:t>
            </a:r>
            <a:endParaRPr lang="en-US" sz="3200" b="1" dirty="0">
              <a:ln w="1905"/>
              <a:gradFill>
                <a:gsLst>
                  <a:gs pos="0">
                    <a:srgbClr val="475A8D">
                      <a:shade val="20000"/>
                      <a:satMod val="200000"/>
                    </a:srgbClr>
                  </a:gs>
                  <a:gs pos="78000">
                    <a:srgbClr val="475A8D">
                      <a:tint val="90000"/>
                      <a:shade val="89000"/>
                      <a:satMod val="220000"/>
                    </a:srgbClr>
                  </a:gs>
                  <a:gs pos="100000">
                    <a:srgbClr val="475A8D">
                      <a:tint val="12000"/>
                      <a:satMod val="255000"/>
                    </a:srgb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cs typeface="Arial" pitchFamily="34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2036540" y="3645024"/>
            <a:ext cx="415498" cy="58477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ar-EG" sz="3200" b="1" dirty="0">
                <a:ln w="1905"/>
                <a:gradFill>
                  <a:gsLst>
                    <a:gs pos="0">
                      <a:srgbClr val="475A8D">
                        <a:shade val="20000"/>
                        <a:satMod val="200000"/>
                      </a:srgbClr>
                    </a:gs>
                    <a:gs pos="78000">
                      <a:srgbClr val="475A8D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475A8D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4</a:t>
            </a:r>
            <a:endParaRPr lang="en-US" sz="3200" b="1" dirty="0">
              <a:ln w="1905"/>
              <a:gradFill>
                <a:gsLst>
                  <a:gs pos="0">
                    <a:srgbClr val="475A8D">
                      <a:shade val="20000"/>
                      <a:satMod val="200000"/>
                    </a:srgbClr>
                  </a:gs>
                  <a:gs pos="78000">
                    <a:srgbClr val="475A8D">
                      <a:tint val="90000"/>
                      <a:shade val="89000"/>
                      <a:satMod val="220000"/>
                    </a:srgbClr>
                  </a:gs>
                  <a:gs pos="100000">
                    <a:srgbClr val="475A8D">
                      <a:tint val="12000"/>
                      <a:satMod val="255000"/>
                    </a:srgb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cs typeface="Arial" pitchFamily="34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1492206" y="3672610"/>
            <a:ext cx="415498" cy="58477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ar-EG" sz="3200" b="1" dirty="0">
                <a:ln w="1905"/>
                <a:gradFill>
                  <a:gsLst>
                    <a:gs pos="0">
                      <a:srgbClr val="475A8D">
                        <a:shade val="20000"/>
                        <a:satMod val="200000"/>
                      </a:srgbClr>
                    </a:gs>
                    <a:gs pos="78000">
                      <a:srgbClr val="475A8D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475A8D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4</a:t>
            </a:r>
            <a:endParaRPr lang="en-US" sz="3200" b="1" dirty="0">
              <a:ln w="1905"/>
              <a:gradFill>
                <a:gsLst>
                  <a:gs pos="0">
                    <a:srgbClr val="475A8D">
                      <a:shade val="20000"/>
                      <a:satMod val="200000"/>
                    </a:srgbClr>
                  </a:gs>
                  <a:gs pos="78000">
                    <a:srgbClr val="475A8D">
                      <a:tint val="90000"/>
                      <a:shade val="89000"/>
                      <a:satMod val="220000"/>
                    </a:srgbClr>
                  </a:gs>
                  <a:gs pos="100000">
                    <a:srgbClr val="475A8D">
                      <a:tint val="12000"/>
                      <a:satMod val="255000"/>
                    </a:srgb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cs typeface="Arial" pitchFamily="34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6986333" y="5625542"/>
            <a:ext cx="415498" cy="58477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ar-EG" sz="3200" b="1" dirty="0">
                <a:ln w="1905"/>
                <a:gradFill>
                  <a:gsLst>
                    <a:gs pos="0">
                      <a:srgbClr val="475A8D">
                        <a:shade val="20000"/>
                        <a:satMod val="200000"/>
                      </a:srgbClr>
                    </a:gs>
                    <a:gs pos="78000">
                      <a:srgbClr val="475A8D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475A8D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2</a:t>
            </a:r>
            <a:endParaRPr lang="en-US" sz="3200" b="1" dirty="0">
              <a:ln w="1905"/>
              <a:gradFill>
                <a:gsLst>
                  <a:gs pos="0">
                    <a:srgbClr val="475A8D">
                      <a:shade val="20000"/>
                      <a:satMod val="200000"/>
                    </a:srgbClr>
                  </a:gs>
                  <a:gs pos="78000">
                    <a:srgbClr val="475A8D">
                      <a:tint val="90000"/>
                      <a:shade val="89000"/>
                      <a:satMod val="220000"/>
                    </a:srgbClr>
                  </a:gs>
                  <a:gs pos="100000">
                    <a:srgbClr val="475A8D">
                      <a:tint val="12000"/>
                      <a:satMod val="255000"/>
                    </a:srgb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cs typeface="Arial" pitchFamily="34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6388750" y="5652537"/>
            <a:ext cx="415498" cy="58477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ar-EG" sz="3200" b="1" dirty="0">
                <a:ln w="1905"/>
                <a:gradFill>
                  <a:gsLst>
                    <a:gs pos="0">
                      <a:srgbClr val="475A8D">
                        <a:shade val="20000"/>
                        <a:satMod val="200000"/>
                      </a:srgbClr>
                    </a:gs>
                    <a:gs pos="78000">
                      <a:srgbClr val="475A8D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475A8D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5</a:t>
            </a:r>
            <a:endParaRPr lang="en-US" sz="3200" b="1" dirty="0">
              <a:ln w="1905"/>
              <a:gradFill>
                <a:gsLst>
                  <a:gs pos="0">
                    <a:srgbClr val="475A8D">
                      <a:shade val="20000"/>
                      <a:satMod val="200000"/>
                    </a:srgbClr>
                  </a:gs>
                  <a:gs pos="78000">
                    <a:srgbClr val="475A8D">
                      <a:tint val="90000"/>
                      <a:shade val="89000"/>
                      <a:satMod val="220000"/>
                    </a:srgbClr>
                  </a:gs>
                  <a:gs pos="100000">
                    <a:srgbClr val="475A8D">
                      <a:tint val="12000"/>
                      <a:satMod val="255000"/>
                    </a:srgb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cs typeface="Arial" pitchFamily="34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4499992" y="5621368"/>
            <a:ext cx="415498" cy="58477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ar-EG" sz="3200" b="1" dirty="0">
                <a:ln w="1905"/>
                <a:gradFill>
                  <a:gsLst>
                    <a:gs pos="0">
                      <a:srgbClr val="475A8D">
                        <a:shade val="20000"/>
                        <a:satMod val="200000"/>
                      </a:srgbClr>
                    </a:gs>
                    <a:gs pos="78000">
                      <a:srgbClr val="475A8D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475A8D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2</a:t>
            </a:r>
            <a:endParaRPr lang="en-US" sz="3200" b="1" dirty="0">
              <a:ln w="1905"/>
              <a:gradFill>
                <a:gsLst>
                  <a:gs pos="0">
                    <a:srgbClr val="475A8D">
                      <a:shade val="20000"/>
                      <a:satMod val="200000"/>
                    </a:srgbClr>
                  </a:gs>
                  <a:gs pos="78000">
                    <a:srgbClr val="475A8D">
                      <a:tint val="90000"/>
                      <a:shade val="89000"/>
                      <a:satMod val="220000"/>
                    </a:srgbClr>
                  </a:gs>
                  <a:gs pos="100000">
                    <a:srgbClr val="475A8D">
                      <a:tint val="12000"/>
                      <a:satMod val="255000"/>
                    </a:srgb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cs typeface="Arial" pitchFamily="34" charset="0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3940478" y="5589240"/>
            <a:ext cx="415498" cy="58477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ar-EG" sz="3200" b="1" dirty="0">
                <a:ln w="1905"/>
                <a:gradFill>
                  <a:gsLst>
                    <a:gs pos="0">
                      <a:srgbClr val="475A8D">
                        <a:shade val="20000"/>
                        <a:satMod val="200000"/>
                      </a:srgbClr>
                    </a:gs>
                    <a:gs pos="78000">
                      <a:srgbClr val="475A8D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475A8D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6</a:t>
            </a:r>
            <a:endParaRPr lang="en-US" sz="3200" b="1" dirty="0">
              <a:ln w="1905"/>
              <a:gradFill>
                <a:gsLst>
                  <a:gs pos="0">
                    <a:srgbClr val="475A8D">
                      <a:shade val="20000"/>
                      <a:satMod val="200000"/>
                    </a:srgbClr>
                  </a:gs>
                  <a:gs pos="78000">
                    <a:srgbClr val="475A8D">
                      <a:tint val="90000"/>
                      <a:shade val="89000"/>
                      <a:satMod val="220000"/>
                    </a:srgbClr>
                  </a:gs>
                  <a:gs pos="100000">
                    <a:srgbClr val="475A8D">
                      <a:tint val="12000"/>
                      <a:satMod val="255000"/>
                    </a:srgb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cs typeface="Arial" pitchFamily="34" charset="0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2043647" y="5589240"/>
            <a:ext cx="415498" cy="58477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ar-EG" sz="3200" b="1" dirty="0">
                <a:ln w="1905"/>
                <a:gradFill>
                  <a:gsLst>
                    <a:gs pos="0">
                      <a:srgbClr val="475A8D">
                        <a:shade val="20000"/>
                        <a:satMod val="200000"/>
                      </a:srgbClr>
                    </a:gs>
                    <a:gs pos="78000">
                      <a:srgbClr val="475A8D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475A8D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7</a:t>
            </a:r>
            <a:endParaRPr lang="en-US" sz="3200" b="1" dirty="0">
              <a:ln w="1905"/>
              <a:gradFill>
                <a:gsLst>
                  <a:gs pos="0">
                    <a:srgbClr val="475A8D">
                      <a:shade val="20000"/>
                      <a:satMod val="200000"/>
                    </a:srgbClr>
                  </a:gs>
                  <a:gs pos="78000">
                    <a:srgbClr val="475A8D">
                      <a:tint val="90000"/>
                      <a:shade val="89000"/>
                      <a:satMod val="220000"/>
                    </a:srgbClr>
                  </a:gs>
                  <a:gs pos="100000">
                    <a:srgbClr val="475A8D">
                      <a:tint val="12000"/>
                      <a:satMod val="255000"/>
                    </a:srgb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cs typeface="Arial" pitchFamily="34" charset="0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1492206" y="5589239"/>
            <a:ext cx="415498" cy="58477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ar-EG" sz="3200" b="1" dirty="0">
                <a:ln w="1905"/>
                <a:gradFill>
                  <a:gsLst>
                    <a:gs pos="0">
                      <a:srgbClr val="475A8D">
                        <a:shade val="20000"/>
                        <a:satMod val="200000"/>
                      </a:srgbClr>
                    </a:gs>
                    <a:gs pos="78000">
                      <a:srgbClr val="475A8D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475A8D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2</a:t>
            </a:r>
            <a:endParaRPr lang="en-US" sz="3200" b="1" dirty="0">
              <a:ln w="1905"/>
              <a:gradFill>
                <a:gsLst>
                  <a:gs pos="0">
                    <a:srgbClr val="475A8D">
                      <a:shade val="20000"/>
                      <a:satMod val="200000"/>
                    </a:srgbClr>
                  </a:gs>
                  <a:gs pos="78000">
                    <a:srgbClr val="475A8D">
                      <a:tint val="90000"/>
                      <a:shade val="89000"/>
                      <a:satMod val="220000"/>
                    </a:srgbClr>
                  </a:gs>
                  <a:gs pos="100000">
                    <a:srgbClr val="475A8D">
                      <a:tint val="12000"/>
                      <a:satMod val="255000"/>
                    </a:srgb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049496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2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2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7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 nodeType="clickPar">
                      <p:stCondLst>
                        <p:cond delay="indefinite"/>
                      </p:stCondLst>
                      <p:childTnLst>
                        <p:par>
                          <p:cTn id="5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2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 nodeType="clickPar">
                      <p:stCondLst>
                        <p:cond delay="indefinite"/>
                      </p:stCondLst>
                      <p:childTnLst>
                        <p:par>
                          <p:cTn id="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7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 nodeType="clickPar">
                      <p:stCondLst>
                        <p:cond delay="indefinite"/>
                      </p:stCondLst>
                      <p:childTnLst>
                        <p:par>
                          <p:cTn id="6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2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 nodeType="clickPar">
                      <p:stCondLst>
                        <p:cond delay="indefinite"/>
                      </p:stCondLst>
                      <p:childTnLst>
                        <p:par>
                          <p:cTn id="7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7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 nodeType="clickPar">
                      <p:stCondLst>
                        <p:cond delay="indefinite"/>
                      </p:stCondLst>
                      <p:childTnLst>
                        <p:par>
                          <p:cTn id="7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82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 nodeType="clickPar">
                      <p:stCondLst>
                        <p:cond delay="indefinite"/>
                      </p:stCondLst>
                      <p:childTnLst>
                        <p:par>
                          <p:cTn id="8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87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 nodeType="clickPar">
                      <p:stCondLst>
                        <p:cond delay="indefinite"/>
                      </p:stCondLst>
                      <p:childTnLst>
                        <p:par>
                          <p:cTn id="8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92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8546" name="Picture 1" descr="Ryadhyat 2 1 T.pdf - Adobe Reader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715" t="55528" r="34286" b="9091"/>
          <a:stretch>
            <a:fillRect/>
          </a:stretch>
        </p:blipFill>
        <p:spPr bwMode="auto">
          <a:xfrm>
            <a:off x="1196975" y="863600"/>
            <a:ext cx="7554913" cy="4797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/>
          <p:cNvSpPr/>
          <p:nvPr/>
        </p:nvSpPr>
        <p:spPr>
          <a:xfrm>
            <a:off x="7250723" y="2041684"/>
            <a:ext cx="386644" cy="5232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ar-EG" sz="2800" b="1" dirty="0">
                <a:ln w="1905"/>
                <a:gradFill>
                  <a:gsLst>
                    <a:gs pos="0">
                      <a:srgbClr val="475A8D">
                        <a:shade val="20000"/>
                        <a:satMod val="200000"/>
                      </a:srgbClr>
                    </a:gs>
                    <a:gs pos="78000">
                      <a:srgbClr val="475A8D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475A8D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3</a:t>
            </a:r>
            <a:endParaRPr lang="en-US" sz="2800" b="1" dirty="0">
              <a:ln w="1905"/>
              <a:gradFill>
                <a:gsLst>
                  <a:gs pos="0">
                    <a:srgbClr val="475A8D">
                      <a:shade val="20000"/>
                      <a:satMod val="200000"/>
                    </a:srgbClr>
                  </a:gs>
                  <a:gs pos="78000">
                    <a:srgbClr val="475A8D">
                      <a:tint val="90000"/>
                      <a:shade val="89000"/>
                      <a:satMod val="220000"/>
                    </a:srgbClr>
                  </a:gs>
                  <a:gs pos="100000">
                    <a:srgbClr val="475A8D">
                      <a:tint val="12000"/>
                      <a:satMod val="255000"/>
                    </a:srgb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cs typeface="Arial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6732240" y="2038686"/>
            <a:ext cx="386644" cy="5232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ar-EG" sz="2800" b="1" dirty="0">
                <a:ln w="1905"/>
                <a:gradFill>
                  <a:gsLst>
                    <a:gs pos="0">
                      <a:srgbClr val="475A8D">
                        <a:shade val="20000"/>
                        <a:satMod val="200000"/>
                      </a:srgbClr>
                    </a:gs>
                    <a:gs pos="78000">
                      <a:srgbClr val="475A8D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475A8D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7</a:t>
            </a:r>
            <a:endParaRPr lang="en-US" sz="2800" b="1" dirty="0">
              <a:ln w="1905"/>
              <a:gradFill>
                <a:gsLst>
                  <a:gs pos="0">
                    <a:srgbClr val="475A8D">
                      <a:shade val="20000"/>
                      <a:satMod val="200000"/>
                    </a:srgbClr>
                  </a:gs>
                  <a:gs pos="78000">
                    <a:srgbClr val="475A8D">
                      <a:tint val="90000"/>
                      <a:shade val="89000"/>
                      <a:satMod val="220000"/>
                    </a:srgbClr>
                  </a:gs>
                  <a:gs pos="100000">
                    <a:srgbClr val="475A8D">
                      <a:tint val="12000"/>
                      <a:satMod val="255000"/>
                    </a:srgb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cs typeface="Arial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781034" y="2041684"/>
            <a:ext cx="386644" cy="5232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ar-EG" sz="2800" b="1" dirty="0">
                <a:ln w="1905"/>
                <a:gradFill>
                  <a:gsLst>
                    <a:gs pos="0">
                      <a:srgbClr val="475A8D">
                        <a:shade val="20000"/>
                        <a:satMod val="200000"/>
                      </a:srgbClr>
                    </a:gs>
                    <a:gs pos="78000">
                      <a:srgbClr val="475A8D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475A8D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1</a:t>
            </a:r>
            <a:endParaRPr lang="en-US" sz="2800" b="1" dirty="0">
              <a:ln w="1905"/>
              <a:gradFill>
                <a:gsLst>
                  <a:gs pos="0">
                    <a:srgbClr val="475A8D">
                      <a:shade val="20000"/>
                      <a:satMod val="200000"/>
                    </a:srgbClr>
                  </a:gs>
                  <a:gs pos="78000">
                    <a:srgbClr val="475A8D">
                      <a:tint val="90000"/>
                      <a:shade val="89000"/>
                      <a:satMod val="220000"/>
                    </a:srgbClr>
                  </a:gs>
                  <a:gs pos="100000">
                    <a:srgbClr val="475A8D">
                      <a:tint val="12000"/>
                      <a:satMod val="255000"/>
                    </a:srgb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cs typeface="Arial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211960" y="2041684"/>
            <a:ext cx="386644" cy="5232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ar-EG" sz="2800" b="1" dirty="0">
                <a:ln w="1905"/>
                <a:gradFill>
                  <a:gsLst>
                    <a:gs pos="0">
                      <a:srgbClr val="475A8D">
                        <a:shade val="20000"/>
                        <a:satMod val="200000"/>
                      </a:srgbClr>
                    </a:gs>
                    <a:gs pos="78000">
                      <a:srgbClr val="475A8D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475A8D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4</a:t>
            </a:r>
            <a:endParaRPr lang="en-US" sz="2800" b="1" dirty="0">
              <a:ln w="1905"/>
              <a:gradFill>
                <a:gsLst>
                  <a:gs pos="0">
                    <a:srgbClr val="475A8D">
                      <a:shade val="20000"/>
                      <a:satMod val="200000"/>
                    </a:srgbClr>
                  </a:gs>
                  <a:gs pos="78000">
                    <a:srgbClr val="475A8D">
                      <a:tint val="90000"/>
                      <a:shade val="89000"/>
                      <a:satMod val="220000"/>
                    </a:srgbClr>
                  </a:gs>
                  <a:gs pos="100000">
                    <a:srgbClr val="475A8D">
                      <a:tint val="12000"/>
                      <a:satMod val="255000"/>
                    </a:srgb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cs typeface="Arial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195736" y="2038686"/>
            <a:ext cx="386644" cy="5232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ar-EG" sz="2800" b="1" dirty="0">
                <a:ln w="1905"/>
                <a:gradFill>
                  <a:gsLst>
                    <a:gs pos="0">
                      <a:srgbClr val="475A8D">
                        <a:shade val="20000"/>
                        <a:satMod val="200000"/>
                      </a:srgbClr>
                    </a:gs>
                    <a:gs pos="78000">
                      <a:srgbClr val="475A8D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475A8D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0</a:t>
            </a:r>
            <a:endParaRPr lang="en-US" sz="2800" b="1" dirty="0">
              <a:ln w="1905"/>
              <a:gradFill>
                <a:gsLst>
                  <a:gs pos="0">
                    <a:srgbClr val="475A8D">
                      <a:shade val="20000"/>
                      <a:satMod val="200000"/>
                    </a:srgbClr>
                  </a:gs>
                  <a:gs pos="78000">
                    <a:srgbClr val="475A8D">
                      <a:tint val="90000"/>
                      <a:shade val="89000"/>
                      <a:satMod val="220000"/>
                    </a:srgbClr>
                  </a:gs>
                  <a:gs pos="100000">
                    <a:srgbClr val="475A8D">
                      <a:tint val="12000"/>
                      <a:satMod val="255000"/>
                    </a:srgb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cs typeface="Arial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691680" y="2053201"/>
            <a:ext cx="386644" cy="5232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ar-EG" sz="2800" b="1" dirty="0">
                <a:ln w="1905"/>
                <a:gradFill>
                  <a:gsLst>
                    <a:gs pos="0">
                      <a:srgbClr val="475A8D">
                        <a:shade val="20000"/>
                        <a:satMod val="200000"/>
                      </a:srgbClr>
                    </a:gs>
                    <a:gs pos="78000">
                      <a:srgbClr val="475A8D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475A8D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7</a:t>
            </a:r>
            <a:endParaRPr lang="en-US" sz="2800" b="1" dirty="0">
              <a:ln w="1905"/>
              <a:gradFill>
                <a:gsLst>
                  <a:gs pos="0">
                    <a:srgbClr val="475A8D">
                      <a:shade val="20000"/>
                      <a:satMod val="200000"/>
                    </a:srgbClr>
                  </a:gs>
                  <a:gs pos="78000">
                    <a:srgbClr val="475A8D">
                      <a:tint val="90000"/>
                      <a:shade val="89000"/>
                      <a:satMod val="220000"/>
                    </a:srgbClr>
                  </a:gs>
                  <a:gs pos="100000">
                    <a:srgbClr val="475A8D">
                      <a:tint val="12000"/>
                      <a:satMod val="255000"/>
                    </a:srgb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cs typeface="Arial" pitchFamily="34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4110971" y="5138028"/>
            <a:ext cx="588623" cy="5232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ar-EG" sz="2800" b="1" dirty="0">
                <a:ln w="1905"/>
                <a:gradFill>
                  <a:gsLst>
                    <a:gs pos="0">
                      <a:srgbClr val="475A8D">
                        <a:shade val="20000"/>
                        <a:satMod val="200000"/>
                      </a:srgbClr>
                    </a:gs>
                    <a:gs pos="78000">
                      <a:srgbClr val="475A8D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475A8D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40</a:t>
            </a:r>
            <a:endParaRPr lang="en-US" sz="2800" b="1" dirty="0">
              <a:ln w="1905"/>
              <a:gradFill>
                <a:gsLst>
                  <a:gs pos="0">
                    <a:srgbClr val="475A8D">
                      <a:shade val="20000"/>
                      <a:satMod val="200000"/>
                    </a:srgbClr>
                  </a:gs>
                  <a:gs pos="78000">
                    <a:srgbClr val="475A8D">
                      <a:tint val="90000"/>
                      <a:shade val="89000"/>
                      <a:satMod val="220000"/>
                    </a:srgbClr>
                  </a:gs>
                  <a:gs pos="100000">
                    <a:srgbClr val="475A8D">
                      <a:tint val="12000"/>
                      <a:satMod val="255000"/>
                    </a:srgb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270054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olstice">
  <a:themeElements>
    <a:clrScheme name="Solstice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Solstice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Solstice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325</Words>
  <Application>Microsoft Office PowerPoint</Application>
  <PresentationFormat>عرض على الشاشة (3:4)‏</PresentationFormat>
  <Paragraphs>300</Paragraphs>
  <Slides>20</Slides>
  <Notes>0</Notes>
  <HiddenSlides>0</HiddenSlides>
  <MMClips>0</MMClips>
  <ScaleCrop>false</ScaleCrop>
  <HeadingPairs>
    <vt:vector size="4" baseType="variant">
      <vt:variant>
        <vt:lpstr>نسق</vt:lpstr>
      </vt:variant>
      <vt:variant>
        <vt:i4>1</vt:i4>
      </vt:variant>
      <vt:variant>
        <vt:lpstr>عناوين الشرائح</vt:lpstr>
      </vt:variant>
      <vt:variant>
        <vt:i4>20</vt:i4>
      </vt:variant>
    </vt:vector>
  </HeadingPairs>
  <TitlesOfParts>
    <vt:vector size="21" baseType="lpstr">
      <vt:lpstr>Solstice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عرض تقديمي في PowerPoint</dc:title>
  <dc:creator>Hossam</dc:creator>
  <cp:lastModifiedBy>Hossam</cp:lastModifiedBy>
  <cp:revision>1</cp:revision>
  <dcterms:created xsi:type="dcterms:W3CDTF">2016-12-15T05:35:00Z</dcterms:created>
  <dcterms:modified xsi:type="dcterms:W3CDTF">2016-12-15T05:36:11Z</dcterms:modified>
</cp:coreProperties>
</file>