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73693-71A5-465B-980A-5E440E7E4BA2}" type="slidenum">
              <a:rPr lang="ar-EG"/>
              <a:pPr>
                <a:defRPr/>
              </a:pPr>
              <a:t>‹#›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3553D-C7E4-471B-995A-68E18EBF6F74}" type="datetimeFigureOut">
              <a:rPr lang="ar-EG"/>
              <a:pPr>
                <a:defRPr/>
              </a:pPr>
              <a:t>13/03/1438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866727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E05B3-BD53-4A7B-AA62-EE669A2091DB}" type="slidenum">
              <a:rPr lang="ar-EG"/>
              <a:pPr>
                <a:defRPr/>
              </a:pPr>
              <a:t>‹#›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6892D-619A-43A9-961D-2E3C8DE2F58C}" type="datetimeFigureOut">
              <a:rPr lang="ar-EG"/>
              <a:pPr>
                <a:defRPr/>
              </a:pPr>
              <a:t>13/03/1438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420847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A604C-6E19-4A08-902D-DCA794D1EB27}" type="slidenum">
              <a:rPr lang="ar-EG"/>
              <a:pPr>
                <a:defRPr/>
              </a:pPr>
              <a:t>‹#›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AF601-BB46-48C0-95F1-8E78EB333E1D}" type="datetimeFigureOut">
              <a:rPr lang="ar-EG"/>
              <a:pPr>
                <a:defRPr/>
              </a:pPr>
              <a:t>13/03/1438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465189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Program Files (x86)\Microsoft Office\MEDIA\CAGCAT10\j0185604.wmf">
            <a:hlinkClick r:id="rId2" action="ppaction://hlinksldjump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165850"/>
            <a:ext cx="604838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5DC50-426E-45DB-BB14-C8289567D28D}" type="datetimeFigureOut">
              <a:rPr lang="ar-EG"/>
              <a:pPr>
                <a:defRPr/>
              </a:pPr>
              <a:t>13/03/1438</a:t>
            </a:fld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F1120-6BE6-44D9-897F-229EB925086A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67414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CA3B1-F8B8-4918-9F3F-B841B6110B9E}" type="slidenum">
              <a:rPr lang="ar-EG"/>
              <a:pPr>
                <a:defRPr/>
              </a:pPr>
              <a:t>‹#›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5935C-208B-4EC7-B023-3771094C03A3}" type="datetimeFigureOut">
              <a:rPr lang="ar-EG"/>
              <a:pPr>
                <a:defRPr/>
              </a:pPr>
              <a:t>13/03/1438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68331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5A6CF-771B-44C1-BA3F-E89D412490B8}" type="slidenum">
              <a:rPr lang="ar-EG"/>
              <a:pPr>
                <a:defRPr/>
              </a:pPr>
              <a:t>‹#›</a:t>
            </a:fld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58E94-A693-473B-937A-F2163C836149}" type="datetimeFigureOut">
              <a:rPr lang="ar-EG"/>
              <a:pPr>
                <a:defRPr/>
              </a:pPr>
              <a:t>13/03/1438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433676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00746-77E0-4800-986A-EBECCE161F96}" type="slidenum">
              <a:rPr lang="ar-EG"/>
              <a:pPr>
                <a:defRPr/>
              </a:pPr>
              <a:t>‹#›</a:t>
            </a:fld>
            <a:endParaRPr lang="ar-EG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2A27B-9AD7-46CB-A881-39DABCD3B460}" type="datetimeFigureOut">
              <a:rPr lang="ar-EG"/>
              <a:pPr>
                <a:defRPr/>
              </a:pPr>
              <a:t>13/03/1438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896843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BEE20-8166-4CAC-A975-757DF991A3D7}" type="slidenum">
              <a:rPr lang="ar-EG"/>
              <a:pPr>
                <a:defRPr/>
              </a:pPr>
              <a:t>‹#›</a:t>
            </a:fld>
            <a:endParaRPr lang="ar-EG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DB92B-1348-459B-BA60-BBDE567ED4CC}" type="datetimeFigureOut">
              <a:rPr lang="ar-EG"/>
              <a:pPr>
                <a:defRPr/>
              </a:pPr>
              <a:t>13/03/1438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417133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78773-AE4D-48CA-96F8-432266F11845}" type="slidenum">
              <a:rPr lang="ar-EG"/>
              <a:pPr>
                <a:defRPr/>
              </a:pPr>
              <a:t>‹#›</a:t>
            </a:fld>
            <a:endParaRPr lang="ar-EG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41A7A-86D2-4AD9-9E64-CAEBA98FDE87}" type="datetimeFigureOut">
              <a:rPr lang="ar-EG"/>
              <a:pPr>
                <a:defRPr/>
              </a:pPr>
              <a:t>13/03/1438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04823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F50EA-C190-4C40-97F1-E897AF4F4F57}" type="slidenum">
              <a:rPr lang="ar-EG"/>
              <a:pPr>
                <a:defRPr/>
              </a:pPr>
              <a:t>‹#›</a:t>
            </a:fld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D94BD-182C-47CC-A6D4-DAB109FBE154}" type="datetimeFigureOut">
              <a:rPr lang="ar-EG"/>
              <a:pPr>
                <a:defRPr/>
              </a:pPr>
              <a:t>13/03/1438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858034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54C7C-0F88-4315-9A1D-0C50D4AC5305}" type="slidenum">
              <a:rPr lang="ar-EG"/>
              <a:pPr>
                <a:defRPr/>
              </a:pPr>
              <a:t>‹#›</a:t>
            </a:fld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00A25-30D5-4334-8684-2A1E095097BF}" type="datetimeFigureOut">
              <a:rPr lang="ar-EG"/>
              <a:pPr>
                <a:defRPr/>
              </a:pPr>
              <a:t>13/03/1438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119970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8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806A15B-3FE1-4478-B505-FE68E8DC69B4}" type="slidenum">
              <a:rPr lang="ar-EG"/>
              <a:pPr>
                <a:defRPr/>
              </a:pPr>
              <a:t>‹#›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DFDCB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DFDCB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F0E84E0-7681-420C-98C2-30FCDAA30DCD}" type="datetimeFigureOut">
              <a:rPr lang="ar-EG"/>
              <a:pPr>
                <a:defRPr/>
              </a:pPr>
              <a:t>13/03/1438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476823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fontAlgn="base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1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cs typeface="Times New Roman" pitchFamily="18" charset="0"/>
        </a:defRPr>
      </a:lvl2pPr>
      <a:lvl3pPr algn="l" rtl="1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cs typeface="Times New Roman" pitchFamily="18" charset="0"/>
        </a:defRPr>
      </a:lvl3pPr>
      <a:lvl4pPr algn="l" rtl="1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cs typeface="Times New Roman" pitchFamily="18" charset="0"/>
        </a:defRPr>
      </a:lvl4pPr>
      <a:lvl5pPr algn="l" rtl="1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cs typeface="Times New Roman" pitchFamily="18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cs typeface="Times New Roman" pitchFamily="18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cs typeface="Times New Roman" pitchFamily="18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cs typeface="Times New Roman" pitchFamily="18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cs typeface="Times New Roman" pitchFamily="18" charset="0"/>
        </a:defRPr>
      </a:lvl9pPr>
    </p:titleStyle>
    <p:bodyStyle>
      <a:lvl1pPr marL="3429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r" rtl="1" fontAlgn="base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r" rtl="1" fontAlgn="base">
        <a:spcBef>
          <a:spcPct val="20000"/>
        </a:spcBef>
        <a:spcAft>
          <a:spcPct val="0"/>
        </a:spcAft>
        <a:buClr>
          <a:srgbClr val="D2CB6C"/>
        </a:buClr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r" rtl="1" fontAlgn="base">
        <a:spcBef>
          <a:spcPct val="20000"/>
        </a:spcBef>
        <a:spcAft>
          <a:spcPct val="0"/>
        </a:spcAft>
        <a:buClr>
          <a:srgbClr val="95A39D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r" rtl="1" fontAlgn="base">
        <a:spcBef>
          <a:spcPct val="20000"/>
        </a:spcBef>
        <a:spcAft>
          <a:spcPct val="0"/>
        </a:spcAft>
        <a:buClr>
          <a:srgbClr val="C89F5D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defTabSz="914400" rtl="1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defTabSz="91440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r" defTabSz="914400" rtl="1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5.png"/><Relationship Id="rId4" Type="http://schemas.openxmlformats.org/officeDocument/2006/relationships/image" Target="../media/image21.pn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ar-EG" dirty="0" smtClean="0"/>
              <a:t>الفصل الرابع</a:t>
            </a:r>
            <a:endParaRPr lang="ar-E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125" cy="106680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ar-SA" dirty="0" smtClean="0"/>
              <a:t>الأعداد حتى 10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4043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22250"/>
            <a:ext cx="4321175" cy="90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3" name="Picture 3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4319588" cy="1319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4" name="Picture 4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424113"/>
            <a:ext cx="4321175" cy="903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5" name="Picture 5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3046413"/>
            <a:ext cx="4319588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6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332288"/>
            <a:ext cx="4321175" cy="903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7" name="Picture 7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53013"/>
            <a:ext cx="4319588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8" name="Picture 8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5954713"/>
            <a:ext cx="4321175" cy="903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799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16" b="14211"/>
          <a:stretch>
            <a:fillRect/>
          </a:stretch>
        </p:blipFill>
        <p:spPr>
          <a:xfrm>
            <a:off x="1100138" y="-7938"/>
            <a:ext cx="6943725" cy="687387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76225" y="404813"/>
            <a:ext cx="792163" cy="40481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dirty="0">
                <a:solidFill>
                  <a:srgbClr val="FFFFFF"/>
                </a:solidFill>
              </a:rPr>
              <a:t>4-1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-1996406" y="3203975"/>
            <a:ext cx="5359950" cy="769441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ar-EG" sz="4400" b="1" dirty="0">
                <a:ln w="12700">
                  <a:solidFill>
                    <a:srgbClr val="675E47">
                      <a:satMod val="155000"/>
                    </a:srgbClr>
                  </a:solidFill>
                  <a:prstDash val="solid"/>
                </a:ln>
                <a:solidFill>
                  <a:srgbClr val="DFDCB7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الاعداد 6 و 7 و 8</a:t>
            </a:r>
          </a:p>
        </p:txBody>
      </p:sp>
      <p:pic>
        <p:nvPicPr>
          <p:cNvPr id="3076" name="Picture 4" descr="C:\Users\SOLIMAN\Desktop\Picture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42888"/>
            <a:ext cx="865187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C:\Users\SOLIMAN\Desktop\Picture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65113"/>
            <a:ext cx="865187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C:\Users\SOLIMAN\Desktop\Picture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65113"/>
            <a:ext cx="865187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C:\Users\SOLIMAN\Desktop\Picture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65113"/>
            <a:ext cx="865187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C:\Users\SOLIMAN\Desktop\Picture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65113"/>
            <a:ext cx="865187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1" t="28226" r="72955" b="55721"/>
          <a:stretch>
            <a:fillRect/>
          </a:stretch>
        </p:blipFill>
        <p:spPr bwMode="auto">
          <a:xfrm>
            <a:off x="1501775" y="1916113"/>
            <a:ext cx="750888" cy="110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16" t="57378" r="18512" b="30159"/>
          <a:stretch>
            <a:fillRect/>
          </a:stretch>
        </p:blipFill>
        <p:spPr bwMode="auto">
          <a:xfrm>
            <a:off x="939800" y="3940175"/>
            <a:ext cx="291147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501775" y="6092825"/>
            <a:ext cx="5591175" cy="720725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39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97" b="19652"/>
          <a:stretch>
            <a:fillRect/>
          </a:stretch>
        </p:blipFill>
        <p:spPr>
          <a:xfrm>
            <a:off x="952500" y="11113"/>
            <a:ext cx="7239000" cy="6835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76225" y="404813"/>
            <a:ext cx="792163" cy="40481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dirty="0">
                <a:solidFill>
                  <a:srgbClr val="FFFFFF"/>
                </a:solidFill>
              </a:rPr>
              <a:t>4-2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-1996406" y="2865421"/>
            <a:ext cx="5359950" cy="144655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ar-EG" sz="4400" b="1" dirty="0">
                <a:ln w="12700">
                  <a:solidFill>
                    <a:srgbClr val="675E47">
                      <a:satMod val="155000"/>
                    </a:srgbClr>
                  </a:solidFill>
                  <a:prstDash val="solid"/>
                </a:ln>
                <a:solidFill>
                  <a:srgbClr val="DFDCB7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قراءة الاعداد 6 و 7 و 8 و كتابتها</a:t>
            </a:r>
          </a:p>
        </p:txBody>
      </p:sp>
      <p:pic>
        <p:nvPicPr>
          <p:cNvPr id="4100" name="Picture 4" descr="C:\Users\SOLIMAN\Desktop\Picture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555625"/>
            <a:ext cx="52228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C:\Users\SOLIMAN\Desktop\Picture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800" y="555625"/>
            <a:ext cx="5207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C:\Users\SOLIMAN\Desktop\Picture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555625"/>
            <a:ext cx="5207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C:\Users\SOLIMAN\Desktop\Picture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946150"/>
            <a:ext cx="52228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C:\Users\SOLIMAN\Desktop\Picture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800" y="946150"/>
            <a:ext cx="5207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C:\Users\SOLIMAN\Desktop\Picture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946150"/>
            <a:ext cx="5207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C:\Users\SOLIMAN\Desktop\Picture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425" y="1341438"/>
            <a:ext cx="52228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C:\Users\SOLIMAN\Desktop\Picture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838" y="1341438"/>
            <a:ext cx="5222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C:\Users\SOLIMAN\Desktop\Picture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5" y="404813"/>
            <a:ext cx="433388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C:\Users\SOLIMAN\Desktop\Picture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763" y="444500"/>
            <a:ext cx="4318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 descr="C:\Users\SOLIMAN\Desktop\Picture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8" y="835025"/>
            <a:ext cx="4318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 descr="C:\Users\SOLIMAN\Desktop\Picture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788" y="874713"/>
            <a:ext cx="433387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 descr="C:\Users\SOLIMAN\Desktop\Picture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163" y="1171575"/>
            <a:ext cx="433387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" descr="C:\Users\SOLIMAN\Desktop\Picture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550" y="1211263"/>
            <a:ext cx="431800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4836528" y="3970649"/>
            <a:ext cx="504056" cy="50405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5364088" y="3789040"/>
            <a:ext cx="504056" cy="50405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5571606" y="4149080"/>
            <a:ext cx="504056" cy="50405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5076056" y="4260315"/>
            <a:ext cx="504056" cy="50405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5309516" y="4545057"/>
            <a:ext cx="504056" cy="50405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841072" y="4512343"/>
            <a:ext cx="504056" cy="50405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572000" y="4509120"/>
            <a:ext cx="504056" cy="50405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 rot="20519996">
            <a:off x="1930764" y="3536636"/>
            <a:ext cx="279682" cy="537956"/>
          </a:xfrm>
          <a:prstGeom prst="ellipse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 rot="20519996">
            <a:off x="2272296" y="3610166"/>
            <a:ext cx="279682" cy="537956"/>
          </a:xfrm>
          <a:prstGeom prst="ellipse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 rot="20519996">
            <a:off x="2674778" y="3827070"/>
            <a:ext cx="279682" cy="537956"/>
          </a:xfrm>
          <a:prstGeom prst="ellipse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 rot="20519996">
            <a:off x="1856709" y="3971086"/>
            <a:ext cx="279682" cy="537956"/>
          </a:xfrm>
          <a:prstGeom prst="ellipse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 rot="20519996">
            <a:off x="2289302" y="3967094"/>
            <a:ext cx="279682" cy="537956"/>
          </a:xfrm>
          <a:prstGeom prst="ellipse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 rot="20519996">
            <a:off x="2646642" y="4424708"/>
            <a:ext cx="279682" cy="537956"/>
          </a:xfrm>
          <a:prstGeom prst="ellipse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 rot="20519996">
            <a:off x="2214410" y="4384158"/>
            <a:ext cx="279682" cy="537956"/>
          </a:xfrm>
          <a:prstGeom prst="ellipse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 rot="20519996">
            <a:off x="1714648" y="4384157"/>
            <a:ext cx="279682" cy="537956"/>
          </a:xfrm>
          <a:prstGeom prst="ellipse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406650"/>
            <a:ext cx="1347788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438" y="5876925"/>
            <a:ext cx="1347787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325" y="2406650"/>
            <a:ext cx="1347788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988" y="5876925"/>
            <a:ext cx="1347787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694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7" b="16327"/>
          <a:stretch>
            <a:fillRect/>
          </a:stretch>
        </p:blipFill>
        <p:spPr>
          <a:xfrm>
            <a:off x="1139825" y="-20638"/>
            <a:ext cx="6864350" cy="689927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76225" y="404813"/>
            <a:ext cx="792163" cy="40481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dirty="0">
                <a:solidFill>
                  <a:srgbClr val="FFFFFF"/>
                </a:solidFill>
              </a:rPr>
              <a:t>4-3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-1996406" y="3203975"/>
            <a:ext cx="5359950" cy="769441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ar-EG" sz="4400" b="1" dirty="0">
                <a:ln w="12700">
                  <a:solidFill>
                    <a:srgbClr val="675E47">
                      <a:satMod val="155000"/>
                    </a:srgbClr>
                  </a:solidFill>
                  <a:prstDash val="solid"/>
                </a:ln>
                <a:solidFill>
                  <a:srgbClr val="DFDCB7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العددان 9 و 10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484438" y="1052513"/>
            <a:ext cx="4608512" cy="86360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339975" y="2060575"/>
            <a:ext cx="4608513" cy="1152525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356100" y="4076700"/>
            <a:ext cx="2303463" cy="2665413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33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9" b="14815"/>
          <a:stretch>
            <a:fillRect/>
          </a:stretch>
        </p:blipFill>
        <p:spPr>
          <a:xfrm>
            <a:off x="1085850" y="-19050"/>
            <a:ext cx="6972300" cy="6896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76225" y="404813"/>
            <a:ext cx="792163" cy="40481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dirty="0">
                <a:solidFill>
                  <a:srgbClr val="FFFFFF"/>
                </a:solidFill>
              </a:rPr>
              <a:t>4-4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-1996406" y="2865421"/>
            <a:ext cx="5359950" cy="144655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ar-EG" sz="4400" b="1" dirty="0">
                <a:ln w="12700">
                  <a:solidFill>
                    <a:srgbClr val="675E47">
                      <a:satMod val="155000"/>
                    </a:srgbClr>
                  </a:solidFill>
                  <a:prstDash val="solid"/>
                </a:ln>
                <a:solidFill>
                  <a:srgbClr val="DFDCB7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قراءة الاعداد 9 و10 و كتابتها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19088"/>
            <a:ext cx="1335088" cy="109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11150"/>
            <a:ext cx="1336675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6092825"/>
            <a:ext cx="1336675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788" y="6092825"/>
            <a:ext cx="1336675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6092825"/>
            <a:ext cx="1335088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775" y="2565400"/>
            <a:ext cx="1195388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225" y="2565400"/>
            <a:ext cx="1195388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025" y="2541588"/>
            <a:ext cx="1195388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325" y="3933825"/>
            <a:ext cx="1195388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927475"/>
            <a:ext cx="1195387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038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4" b="16426"/>
          <a:stretch>
            <a:fillRect/>
          </a:stretch>
        </p:blipFill>
        <p:spPr>
          <a:xfrm>
            <a:off x="1063625" y="-1588"/>
            <a:ext cx="7016750" cy="686117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76225" y="404813"/>
            <a:ext cx="792163" cy="40481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dirty="0">
                <a:solidFill>
                  <a:srgbClr val="FFFFFF"/>
                </a:solidFill>
              </a:rPr>
              <a:t>4-5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-1996406" y="3203975"/>
            <a:ext cx="5359950" cy="769441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ar-EG" sz="4400" b="1" dirty="0">
                <a:ln w="12700">
                  <a:solidFill>
                    <a:srgbClr val="675E47">
                      <a:satMod val="155000"/>
                    </a:srgbClr>
                  </a:solidFill>
                  <a:prstDash val="solid"/>
                </a:ln>
                <a:solidFill>
                  <a:srgbClr val="DFDCB7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مقارنة الاعداد حتى 10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6588125" y="476250"/>
            <a:ext cx="0" cy="5175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084888" y="530225"/>
            <a:ext cx="0" cy="5175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580063" y="530225"/>
            <a:ext cx="71437" cy="4635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003800" y="530225"/>
            <a:ext cx="73025" cy="4635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500563" y="555625"/>
            <a:ext cx="107950" cy="4651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067175" y="530225"/>
            <a:ext cx="109538" cy="4635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3492500" y="503238"/>
            <a:ext cx="250825" cy="54451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3059113" y="550863"/>
            <a:ext cx="252412" cy="54451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555875" y="522288"/>
            <a:ext cx="252413" cy="54451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88" y="550863"/>
            <a:ext cx="1195387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88" y="-17463"/>
            <a:ext cx="1335087" cy="109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2051050" y="788988"/>
            <a:ext cx="5184775" cy="6238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476375" y="754063"/>
            <a:ext cx="514350" cy="6254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6443663" y="2205038"/>
            <a:ext cx="0" cy="5175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5292725" y="2205038"/>
            <a:ext cx="503238" cy="5175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4078288" y="2205038"/>
            <a:ext cx="1214437" cy="5143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2808288" y="2276475"/>
            <a:ext cx="1835150" cy="4429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2403475" y="2460625"/>
            <a:ext cx="4545013" cy="8239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1511300" y="2463800"/>
            <a:ext cx="514350" cy="6238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2403475" y="3435350"/>
            <a:ext cx="4545013" cy="8255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1511300" y="3629025"/>
            <a:ext cx="514350" cy="6238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2263775" y="5300663"/>
            <a:ext cx="4684713" cy="7207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1476375" y="5516563"/>
            <a:ext cx="514350" cy="6254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6573838" y="3848100"/>
            <a:ext cx="230187" cy="5175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853113" y="3848100"/>
            <a:ext cx="231775" cy="5175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040313" y="3848100"/>
            <a:ext cx="503237" cy="5175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4248150" y="3848100"/>
            <a:ext cx="755650" cy="5175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617913" y="3848100"/>
            <a:ext cx="755650" cy="5175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735263" y="3848100"/>
            <a:ext cx="1008062" cy="5175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6573838" y="5829300"/>
            <a:ext cx="14287" cy="5175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5600700" y="5751513"/>
            <a:ext cx="484188" cy="6064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4524375" y="5762625"/>
            <a:ext cx="1092200" cy="5953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3492500" y="5762625"/>
            <a:ext cx="1584325" cy="584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2555875" y="5751513"/>
            <a:ext cx="1998663" cy="6064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63" y="3487738"/>
            <a:ext cx="1195387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88" y="5862638"/>
            <a:ext cx="1195387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88" y="4051300"/>
            <a:ext cx="1347787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88" y="1657350"/>
            <a:ext cx="1195387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246313"/>
            <a:ext cx="1195387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5359400"/>
            <a:ext cx="1195387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32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6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0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4" b="19954"/>
          <a:stretch>
            <a:fillRect/>
          </a:stretch>
        </p:blipFill>
        <p:spPr>
          <a:xfrm>
            <a:off x="1042988" y="26988"/>
            <a:ext cx="7058025" cy="6804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76225" y="404813"/>
            <a:ext cx="792163" cy="40481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dirty="0">
                <a:solidFill>
                  <a:srgbClr val="FFFFFF"/>
                </a:solidFill>
              </a:rPr>
              <a:t>4-6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-1996406" y="3203975"/>
            <a:ext cx="5359950" cy="769441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ar-EG" sz="4400" b="1" dirty="0">
                <a:ln w="12700">
                  <a:solidFill>
                    <a:srgbClr val="675E47">
                      <a:satMod val="155000"/>
                    </a:srgbClr>
                  </a:solidFill>
                  <a:prstDash val="solid"/>
                </a:ln>
                <a:solidFill>
                  <a:srgbClr val="DFDCB7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ترتيب الاعداد حتى 10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606425"/>
            <a:ext cx="1530350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>
          <a:xfrm flipH="1">
            <a:off x="6372225" y="2205038"/>
            <a:ext cx="287338" cy="14446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372225" y="2097088"/>
            <a:ext cx="150813" cy="1079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6300788" y="2006600"/>
            <a:ext cx="147637" cy="539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938" y="2349500"/>
            <a:ext cx="1195387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388" y="4035425"/>
            <a:ext cx="1212850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Oval 14"/>
          <p:cNvSpPr/>
          <p:nvPr/>
        </p:nvSpPr>
        <p:spPr>
          <a:xfrm>
            <a:off x="2262188" y="5213350"/>
            <a:ext cx="163512" cy="203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2320925" y="5013325"/>
            <a:ext cx="163513" cy="203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2159000" y="5013325"/>
            <a:ext cx="163513" cy="203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5805488"/>
            <a:ext cx="1195388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238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 r="10146" b="22978"/>
          <a:stretch>
            <a:fillRect/>
          </a:stretch>
        </p:blipFill>
        <p:spPr>
          <a:xfrm>
            <a:off x="1020763" y="-6350"/>
            <a:ext cx="7102475" cy="6870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76225" y="404813"/>
            <a:ext cx="792163" cy="40481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dirty="0">
                <a:solidFill>
                  <a:srgbClr val="FFFFFF"/>
                </a:solidFill>
              </a:rPr>
              <a:t>4-7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-1996406" y="3203975"/>
            <a:ext cx="5359950" cy="769441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ar-EG" sz="4400" b="1" dirty="0">
                <a:ln w="12700">
                  <a:solidFill>
                    <a:srgbClr val="675E47">
                      <a:satMod val="155000"/>
                    </a:srgbClr>
                  </a:solidFill>
                  <a:prstDash val="solid"/>
                </a:ln>
                <a:solidFill>
                  <a:srgbClr val="DFDCB7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العدد الترتيبى</a:t>
            </a:r>
          </a:p>
        </p:txBody>
      </p:sp>
      <p:sp>
        <p:nvSpPr>
          <p:cNvPr id="3" name="Oval 2"/>
          <p:cNvSpPr/>
          <p:nvPr/>
        </p:nvSpPr>
        <p:spPr>
          <a:xfrm>
            <a:off x="1331913" y="606425"/>
            <a:ext cx="719137" cy="12382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809625"/>
            <a:ext cx="865188" cy="103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val 10"/>
          <p:cNvSpPr/>
          <p:nvPr/>
        </p:nvSpPr>
        <p:spPr>
          <a:xfrm>
            <a:off x="7092950" y="3213100"/>
            <a:ext cx="719138" cy="12382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314700"/>
            <a:ext cx="865187" cy="103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Oval 12"/>
          <p:cNvSpPr/>
          <p:nvPr/>
        </p:nvSpPr>
        <p:spPr>
          <a:xfrm>
            <a:off x="4067175" y="5949950"/>
            <a:ext cx="600075" cy="7635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5813425"/>
            <a:ext cx="863600" cy="10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742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6_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47</Words>
  <Application>Microsoft Office PowerPoint</Application>
  <PresentationFormat>عرض على الشاشة (3:4)‏</PresentationFormat>
  <Paragraphs>16</Paragraphs>
  <Slides>9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0" baseType="lpstr">
      <vt:lpstr>6_Adjacency</vt:lpstr>
      <vt:lpstr>الفصل الرابع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الفصل الرابع</dc:title>
  <dc:creator>Hossam</dc:creator>
  <cp:lastModifiedBy>Hossam</cp:lastModifiedBy>
  <cp:revision>1</cp:revision>
  <dcterms:created xsi:type="dcterms:W3CDTF">2016-12-12T09:33:00Z</dcterms:created>
  <dcterms:modified xsi:type="dcterms:W3CDTF">2016-12-12T09:34:35Z</dcterms:modified>
</cp:coreProperties>
</file>