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1" d="100"/>
          <a:sy n="61" d="100"/>
        </p:scale>
        <p:origin x="-110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73F-8A86-4CA4-8C76-1D4844768A04}" type="datetimeFigureOut">
              <a:rPr lang="ar-SA" smtClean="0"/>
              <a:t>29/02/34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3AFF-019E-46C0-A922-EFDCA08998D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73F-8A86-4CA4-8C76-1D4844768A04}" type="datetimeFigureOut">
              <a:rPr lang="ar-SA" smtClean="0"/>
              <a:t>29/02/34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3AFF-019E-46C0-A922-EFDCA08998D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73F-8A86-4CA4-8C76-1D4844768A04}" type="datetimeFigureOut">
              <a:rPr lang="ar-SA" smtClean="0"/>
              <a:t>29/02/34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3AFF-019E-46C0-A922-EFDCA08998D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73F-8A86-4CA4-8C76-1D4844768A04}" type="datetimeFigureOut">
              <a:rPr lang="ar-SA" smtClean="0"/>
              <a:t>29/02/34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3AFF-019E-46C0-A922-EFDCA08998D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73F-8A86-4CA4-8C76-1D4844768A04}" type="datetimeFigureOut">
              <a:rPr lang="ar-SA" smtClean="0"/>
              <a:t>29/02/34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3AFF-019E-46C0-A922-EFDCA08998D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73F-8A86-4CA4-8C76-1D4844768A04}" type="datetimeFigureOut">
              <a:rPr lang="ar-SA" smtClean="0"/>
              <a:t>29/02/34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3AFF-019E-46C0-A922-EFDCA08998D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73F-8A86-4CA4-8C76-1D4844768A04}" type="datetimeFigureOut">
              <a:rPr lang="ar-SA" smtClean="0"/>
              <a:t>29/02/34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3AFF-019E-46C0-A922-EFDCA08998D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73F-8A86-4CA4-8C76-1D4844768A04}" type="datetimeFigureOut">
              <a:rPr lang="ar-SA" smtClean="0"/>
              <a:t>29/02/34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3AFF-019E-46C0-A922-EFDCA08998D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73F-8A86-4CA4-8C76-1D4844768A04}" type="datetimeFigureOut">
              <a:rPr lang="ar-SA" smtClean="0"/>
              <a:t>29/02/34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3AFF-019E-46C0-A922-EFDCA08998D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73F-8A86-4CA4-8C76-1D4844768A04}" type="datetimeFigureOut">
              <a:rPr lang="ar-SA" smtClean="0"/>
              <a:t>29/02/34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3AFF-019E-46C0-A922-EFDCA08998D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973F-8A86-4CA4-8C76-1D4844768A04}" type="datetimeFigureOut">
              <a:rPr lang="ar-SA" smtClean="0"/>
              <a:t>29/02/34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3AFF-019E-46C0-A922-EFDCA08998D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0973F-8A86-4CA4-8C76-1D4844768A04}" type="datetimeFigureOut">
              <a:rPr lang="ar-SA" smtClean="0"/>
              <a:t>29/02/34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13AFF-019E-46C0-A922-EFDCA08998DA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5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65225"/>
            <a:ext cx="9144000" cy="452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6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44625"/>
            <a:ext cx="9144000" cy="39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6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09700"/>
            <a:ext cx="9144000" cy="4037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6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703388"/>
            <a:ext cx="9144000" cy="344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6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708150"/>
            <a:ext cx="9144000" cy="344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6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81138"/>
            <a:ext cx="9144000" cy="389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6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249363"/>
            <a:ext cx="9144000" cy="435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6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47800"/>
            <a:ext cx="91440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6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85900"/>
            <a:ext cx="91440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6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647825"/>
            <a:ext cx="914400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7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89075"/>
            <a:ext cx="9144000" cy="387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5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43038"/>
            <a:ext cx="9144000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7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44625"/>
            <a:ext cx="9144000" cy="39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7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52563"/>
            <a:ext cx="9144000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7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393825"/>
            <a:ext cx="9144000" cy="40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7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7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687513"/>
            <a:ext cx="9144000" cy="348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7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604963"/>
            <a:ext cx="9144000" cy="364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7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35038"/>
            <a:ext cx="9144000" cy="498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5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77963"/>
            <a:ext cx="9144000" cy="39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5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87488"/>
            <a:ext cx="9144000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5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662113"/>
            <a:ext cx="9144000" cy="353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5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679575"/>
            <a:ext cx="9144000" cy="34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5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52563"/>
            <a:ext cx="9144000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5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679575"/>
            <a:ext cx="9144000" cy="34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py of -6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779588"/>
            <a:ext cx="9144000" cy="329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1</cp:revision>
  <dcterms:created xsi:type="dcterms:W3CDTF">2013-01-11T15:37:55Z</dcterms:created>
  <dcterms:modified xsi:type="dcterms:W3CDTF">2013-01-11T15:38:18Z</dcterms:modified>
</cp:coreProperties>
</file>