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75549-569A-4237-B414-0477A0D43B58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711D6-10CA-416D-9579-0B077EE8BCEB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1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70F9F-D51A-4F3E-A9C3-90B37A1C27E6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C3D2A-F14D-41F6-A2E1-80103E5FE841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115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AF2B4-D0C0-4282-A1F7-AB5B271E563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B5DEA-92BA-4357-BF0F-3077606ADCF7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8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8D4AF-9845-4F3D-8AD2-08E17E8319EB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E3C83-9E8E-485F-91B7-863545D6E318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09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DEB25-81EE-4206-A407-2FAEB9AD17DA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59CED-0F3D-478D-8E18-460A3D36EC6B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91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CF596-55E7-4E47-AFB0-72F17256CF8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54DB5-FD38-45A7-BFE2-83B522314CF5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24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92B54-8C79-4362-BA35-7DC0FBBABFF3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7FBCB-75F3-4DAB-86E8-FBC1F8775161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959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AF6F2-2D6E-412F-8B60-2BFA6D2CC9ED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D4B12-C1F5-44F2-B77C-06A9DDFD5B7F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18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mepage">
            <a:hlinkClick r:id="rId2" action="ppaction://hlinksldjump"/>
          </p:cNvPr>
          <p:cNvSpPr>
            <a:spLocks noEditPoints="1" noChangeArrowheads="1"/>
          </p:cNvSpPr>
          <p:nvPr userDrawn="1"/>
        </p:nvSpPr>
        <p:spPr bwMode="auto">
          <a:xfrm>
            <a:off x="8416925" y="6165850"/>
            <a:ext cx="646113" cy="692150"/>
          </a:xfrm>
          <a:custGeom>
            <a:avLst/>
            <a:gdLst>
              <a:gd name="T0" fmla="*/ 0 w 21600"/>
              <a:gd name="T1" fmla="*/ 0 h 21600"/>
              <a:gd name="T2" fmla="*/ 322771 w 21600"/>
              <a:gd name="T3" fmla="*/ 0 h 21600"/>
              <a:gd name="T4" fmla="*/ 645541 w 21600"/>
              <a:gd name="T5" fmla="*/ 0 h 21600"/>
              <a:gd name="T6" fmla="*/ 645541 w 21600"/>
              <a:gd name="T7" fmla="*/ 346348 h 21600"/>
              <a:gd name="T8" fmla="*/ 645541 w 21600"/>
              <a:gd name="T9" fmla="*/ 692696 h 21600"/>
              <a:gd name="T10" fmla="*/ 322771 w 21600"/>
              <a:gd name="T11" fmla="*/ 692696 h 21600"/>
              <a:gd name="T12" fmla="*/ 0 w 21600"/>
              <a:gd name="T13" fmla="*/ 346348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999 w 21600"/>
              <a:gd name="T22" fmla="*/ 12174 h 21600"/>
              <a:gd name="T23" fmla="*/ 20813 w 21600"/>
              <a:gd name="T24" fmla="*/ 17149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2F2B20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A40F5-BB29-4387-BC31-75748BB5B118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DFDCB7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E9F16-F9B3-4A3B-8D8F-EE312220DE4F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33469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C78EA-A143-484F-9186-4847C3FCBB86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43C35-8426-4F83-A0FC-36711884960E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149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DDB1F-90B0-4747-9627-835750BD03E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EB3A8-06C7-4AD1-B663-C8A6407CF0C0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375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37E04C-0026-45FF-B191-FC01367E8DA5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A6F5EA-2C20-4E9B-A768-E6B8F0785E40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20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fontAlgn="base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2pPr>
      <a:lvl3pPr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3pPr>
      <a:lvl4pPr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4pPr>
      <a:lvl5pPr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9pPr>
    </p:titleStyle>
    <p:bodyStyle>
      <a:lvl1pPr marL="3429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r" rtl="1" fontAlgn="base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r" rtl="1" fontAlgn="base">
        <a:spcBef>
          <a:spcPct val="20000"/>
        </a:spcBef>
        <a:spcAft>
          <a:spcPct val="0"/>
        </a:spcAft>
        <a:buClr>
          <a:srgbClr val="D2CB6C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r" rtl="1" fontAlgn="base">
        <a:spcBef>
          <a:spcPct val="20000"/>
        </a:spcBef>
        <a:spcAft>
          <a:spcPct val="0"/>
        </a:spcAft>
        <a:buClr>
          <a:srgbClr val="95A39D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r" rtl="1" fontAlgn="base">
        <a:spcBef>
          <a:spcPct val="20000"/>
        </a:spcBef>
        <a:spcAft>
          <a:spcPct val="0"/>
        </a:spcAft>
        <a:buClr>
          <a:srgbClr val="C89F5D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slide" Target="slide9.xml"/><Relationship Id="rId4" Type="http://schemas.openxmlformats.org/officeDocument/2006/relationships/slide" Target="slide2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2" t="13367" r="11430" b="62161"/>
          <a:stretch>
            <a:fillRect/>
          </a:stretch>
        </p:blipFill>
        <p:spPr bwMode="auto">
          <a:xfrm>
            <a:off x="1704975" y="2178050"/>
            <a:ext cx="52260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83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5" t="18378" r="33333" b="19411"/>
          <a:stretch>
            <a:fillRect/>
          </a:stretch>
        </p:blipFill>
        <p:spPr bwMode="auto">
          <a:xfrm>
            <a:off x="1709738" y="188913"/>
            <a:ext cx="5724525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5435600" y="765175"/>
            <a:ext cx="649288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462588" y="1268413"/>
            <a:ext cx="649287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487988" y="1773238"/>
            <a:ext cx="6477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487988" y="2276475"/>
            <a:ext cx="6477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487988" y="2781300"/>
            <a:ext cx="6477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522465" y="44624"/>
            <a:ext cx="52931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ial" pitchFamily="34" charset="0"/>
              </a:rPr>
              <a:t>=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627313" y="908050"/>
            <a:ext cx="649287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627313" y="1752600"/>
            <a:ext cx="649287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627313" y="2492375"/>
            <a:ext cx="649287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687164" y="129406"/>
            <a:ext cx="52931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ial" pitchFamily="34" charset="0"/>
              </a:rPr>
              <a:t>=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60032" y="3356992"/>
            <a:ext cx="360040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isometricOffAxis2Right"/>
            <a:lightRig rig="threePt" dir="t"/>
          </a:scene3d>
          <a:sp3d extrusionH="76200" contourW="12700" prstMaterial="dkEdge">
            <a:bevelT w="190500" h="190500"/>
            <a:bevelB w="190500" h="190500"/>
            <a:extrusionClr>
              <a:srgbClr val="FF000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60032" y="3933056"/>
            <a:ext cx="360040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isometricOffAxis2Right"/>
            <a:lightRig rig="threePt" dir="t"/>
          </a:scene3d>
          <a:sp3d extrusionH="76200" contourW="12700" prstMaterial="dkEdge">
            <a:bevelT w="190500" h="190500"/>
            <a:bevelB w="190500" h="190500"/>
            <a:extrusionClr>
              <a:srgbClr val="FF000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60032" y="4509120"/>
            <a:ext cx="360040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isometricOffAxis2Right"/>
            <a:lightRig rig="threePt" dir="t"/>
          </a:scene3d>
          <a:sp3d extrusionH="76200" contourW="12700" prstMaterial="dkEdge">
            <a:bevelT w="190500" h="190500"/>
            <a:bevelB w="190500" h="190500"/>
            <a:extrusionClr>
              <a:srgbClr val="FF000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60032" y="5085184"/>
            <a:ext cx="360040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isometricOffAxis2Right"/>
            <a:lightRig rig="threePt" dir="t"/>
          </a:scene3d>
          <a:sp3d extrusionH="76200" contourW="12700" prstMaterial="dkEdge">
            <a:bevelT w="190500" h="190500"/>
            <a:bevelB w="190500" h="190500"/>
            <a:extrusionClr>
              <a:srgbClr val="FF000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60032" y="5661248"/>
            <a:ext cx="360040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isometricOffAxis2Right"/>
            <a:lightRig rig="threePt" dir="t"/>
          </a:scene3d>
          <a:sp3d extrusionH="76200" contourW="12700" prstMaterial="dkEdge">
            <a:bevelT w="190500" h="190500"/>
            <a:bevelB w="190500" h="190500"/>
            <a:extrusionClr>
              <a:srgbClr val="FF000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60032" y="6165304"/>
            <a:ext cx="360040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isometricOffAxis2Right"/>
            <a:lightRig rig="threePt" dir="t"/>
          </a:scene3d>
          <a:sp3d extrusionH="76200" contourW="12700" prstMaterial="dkEdge">
            <a:bevelT w="190500" h="190500"/>
            <a:bevelB w="190500" h="190500"/>
            <a:extrusionClr>
              <a:srgbClr val="FF000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27124" y="3619624"/>
            <a:ext cx="360040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isometricOffAxis2Right"/>
            <a:lightRig rig="threePt" dir="t"/>
          </a:scene3d>
          <a:sp3d extrusionH="76200" contourW="12700" prstMaterial="dkEdge">
            <a:bevelT w="190500" h="190500"/>
            <a:bevelB w="190500" h="190500"/>
            <a:extrusionClr>
              <a:srgbClr val="FF000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39752" y="4149080"/>
            <a:ext cx="360040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isometricOffAxis2Right"/>
            <a:lightRig rig="threePt" dir="t"/>
          </a:scene3d>
          <a:sp3d extrusionH="76200" contourW="12700" prstMaterial="dkEdge">
            <a:bevelT w="190500" h="190500"/>
            <a:bevelB w="190500" h="190500"/>
            <a:extrusionClr>
              <a:srgbClr val="FF000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39752" y="4797152"/>
            <a:ext cx="360040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isometricOffAxis2Right"/>
            <a:lightRig rig="threePt" dir="t"/>
          </a:scene3d>
          <a:sp3d extrusionH="76200" contourW="12700" prstMaterial="dkEdge">
            <a:bevelT w="190500" h="190500"/>
            <a:bevelB w="190500" h="190500"/>
            <a:extrusionClr>
              <a:srgbClr val="FF000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52380" y="5373216"/>
            <a:ext cx="360040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isometricOffAxis2Right"/>
            <a:lightRig rig="threePt" dir="t"/>
          </a:scene3d>
          <a:sp3d extrusionH="76200" contourW="12700" prstMaterial="dkEdge">
            <a:bevelT w="190500" h="190500"/>
            <a:bevelB w="190500" h="190500"/>
            <a:extrusionClr>
              <a:srgbClr val="FF000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53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8" t="13956" r="33176" b="79854"/>
          <a:stretch>
            <a:fillRect/>
          </a:stretch>
        </p:blipFill>
        <p:spPr bwMode="auto">
          <a:xfrm>
            <a:off x="6084888" y="188913"/>
            <a:ext cx="280352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2" t="54054" r="33463" b="19115"/>
          <a:stretch>
            <a:fillRect/>
          </a:stretch>
        </p:blipFill>
        <p:spPr bwMode="auto">
          <a:xfrm>
            <a:off x="325438" y="1196975"/>
            <a:ext cx="85153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5580063" y="2276475"/>
            <a:ext cx="231775" cy="57626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443663" y="2276475"/>
            <a:ext cx="231775" cy="57626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254875" y="2276475"/>
            <a:ext cx="557213" cy="57626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995863" y="2492375"/>
            <a:ext cx="3360737" cy="10033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987675" y="2205038"/>
            <a:ext cx="231775" cy="57626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835150" y="2205038"/>
            <a:ext cx="231775" cy="57626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11188" y="1489075"/>
            <a:ext cx="3362325" cy="10033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5967413" y="4292600"/>
            <a:ext cx="233362" cy="57626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467225" y="4292600"/>
            <a:ext cx="231775" cy="57626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303463" y="4292600"/>
            <a:ext cx="231775" cy="57626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187450" y="4581525"/>
            <a:ext cx="6694488" cy="7889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7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2" t="14250" r="27779" b="3194"/>
          <a:stretch>
            <a:fillRect/>
          </a:stretch>
        </p:blipFill>
        <p:spPr bwMode="auto">
          <a:xfrm>
            <a:off x="1403350" y="28575"/>
            <a:ext cx="626745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5580063" y="620713"/>
            <a:ext cx="231775" cy="57626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4537075" y="644525"/>
            <a:ext cx="231775" cy="57626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819525" y="614363"/>
            <a:ext cx="0" cy="57626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2627313" y="644525"/>
            <a:ext cx="215900" cy="4079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011238" y="69850"/>
            <a:ext cx="6692900" cy="7905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427663" y="2738438"/>
            <a:ext cx="231775" cy="57626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322763" y="2738438"/>
            <a:ext cx="446087" cy="57626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203575" y="2746375"/>
            <a:ext cx="838200" cy="57626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95325" y="1960563"/>
            <a:ext cx="6692900" cy="10731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27088" y="3573463"/>
            <a:ext cx="6694487" cy="10731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6011863" y="4359275"/>
            <a:ext cx="231775" cy="4381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348288" y="4365625"/>
            <a:ext cx="231775" cy="4381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752975" y="4384675"/>
            <a:ext cx="231775" cy="43973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125913" y="4384675"/>
            <a:ext cx="231775" cy="43973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506788" y="4427538"/>
            <a:ext cx="231775" cy="4381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735263" y="4373563"/>
            <a:ext cx="231775" cy="4381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963565" y="6381328"/>
            <a:ext cx="360040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isometricOffAxis2Right"/>
            <a:lightRig rig="threePt" dir="t"/>
          </a:scene3d>
          <a:sp3d extrusionH="76200" contourW="12700" prstMaterial="dkEdge">
            <a:bevelT w="190500" h="190500"/>
            <a:bevelB w="190500" h="190500"/>
            <a:extrusionClr>
              <a:srgbClr val="FF000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34766" y="6420468"/>
            <a:ext cx="360040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isometricOffAxis2Right"/>
            <a:lightRig rig="threePt" dir="t"/>
          </a:scene3d>
          <a:sp3d extrusionH="76200" contourW="12700" prstMaterial="dkEdge">
            <a:bevelT w="190500" h="190500"/>
            <a:bevelB w="190500" h="190500"/>
            <a:extrusionClr>
              <a:srgbClr val="FF000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43522" y="6381328"/>
            <a:ext cx="360040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isometricOffAxis2Right"/>
            <a:lightRig rig="threePt" dir="t"/>
          </a:scene3d>
          <a:sp3d extrusionH="76200" contourW="12700" prstMaterial="dkEdge">
            <a:bevelT w="190500" h="190500"/>
            <a:bevelB w="190500" h="190500"/>
            <a:extrusionClr>
              <a:srgbClr val="FF000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07632" y="6381328"/>
            <a:ext cx="360040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isometricOffAxis2Right"/>
            <a:lightRig rig="threePt" dir="t"/>
          </a:scene3d>
          <a:sp3d extrusionH="76200" contourW="12700" prstMaterial="dkEdge">
            <a:bevelT w="190500" h="190500"/>
            <a:bevelB w="190500" h="190500"/>
            <a:extrusionClr>
              <a:srgbClr val="FF000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317110" y="6381328"/>
            <a:ext cx="360040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isometricOffAxis2Right"/>
            <a:lightRig rig="threePt" dir="t"/>
          </a:scene3d>
          <a:sp3d extrusionH="76200" contourW="12700" prstMaterial="dkEdge">
            <a:bevelT w="190500" h="190500"/>
            <a:bevelB w="190500" h="190500"/>
            <a:extrusionClr>
              <a:srgbClr val="FF000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37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yadhyat 1 1.pdf - Adobe Reader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9" t="43735" r="31111" b="48010"/>
          <a:stretch>
            <a:fillRect/>
          </a:stretch>
        </p:blipFill>
        <p:spPr bwMode="auto">
          <a:xfrm>
            <a:off x="3081338" y="646113"/>
            <a:ext cx="338296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8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0" t="67213" r="9676" b="20082"/>
          <a:stretch>
            <a:fillRect/>
          </a:stretch>
        </p:blipFill>
        <p:spPr bwMode="auto">
          <a:xfrm>
            <a:off x="1525588" y="1879600"/>
            <a:ext cx="47021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2" t="12090" r="34280" b="80952"/>
          <a:stretch>
            <a:fillRect/>
          </a:stretch>
        </p:blipFill>
        <p:spPr bwMode="auto">
          <a:xfrm>
            <a:off x="1042988" y="2470150"/>
            <a:ext cx="5297487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Ryadhyat 1 1.pdf - Adobe Reader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1" t="13367" r="34720" b="79558"/>
          <a:stretch>
            <a:fillRect/>
          </a:stretch>
        </p:blipFill>
        <p:spPr bwMode="auto">
          <a:xfrm>
            <a:off x="4140200" y="3313113"/>
            <a:ext cx="2201863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Ryadhyat 1 1.pdf - Adobe Reader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8" t="13956" r="34479" b="79854"/>
          <a:stretch>
            <a:fillRect/>
          </a:stretch>
        </p:blipFill>
        <p:spPr bwMode="auto">
          <a:xfrm>
            <a:off x="2732088" y="4252913"/>
            <a:ext cx="3757612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47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8" t="18083" r="32222" b="9090"/>
          <a:stretch>
            <a:fillRect/>
          </a:stretch>
        </p:blipFill>
        <p:spPr bwMode="auto">
          <a:xfrm>
            <a:off x="925513" y="260350"/>
            <a:ext cx="5567362" cy="644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 descr="Ryadhyat 1 1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9" t="43735" r="31111" b="48010"/>
          <a:stretch>
            <a:fillRect/>
          </a:stretch>
        </p:blipFill>
        <p:spPr bwMode="auto">
          <a:xfrm>
            <a:off x="6516688" y="620713"/>
            <a:ext cx="229235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219700" y="765175"/>
            <a:ext cx="865188" cy="863600"/>
            <a:chOff x="5220072" y="764704"/>
            <a:chExt cx="864096" cy="864096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 flipV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Oval 8"/>
          <p:cNvSpPr/>
          <p:nvPr/>
        </p:nvSpPr>
        <p:spPr>
          <a:xfrm>
            <a:off x="4067175" y="765175"/>
            <a:ext cx="865188" cy="863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979613" y="620713"/>
            <a:ext cx="1584325" cy="13684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974725" y="568325"/>
            <a:ext cx="863600" cy="865188"/>
            <a:chOff x="974571" y="569077"/>
            <a:chExt cx="864096" cy="864096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974571" y="569077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974571" y="569077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3995738" y="3573463"/>
            <a:ext cx="1008062" cy="647700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051050" y="2276475"/>
            <a:ext cx="936625" cy="936625"/>
          </a:xfrm>
          <a:prstGeom prst="ellipse">
            <a:avLst/>
          </a:prstGeom>
          <a:solidFill>
            <a:srgbClr val="0070C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919538" y="2192338"/>
            <a:ext cx="1131887" cy="942975"/>
          </a:xfrm>
          <a:custGeom>
            <a:avLst/>
            <a:gdLst>
              <a:gd name="connsiteX0" fmla="*/ 1059543 w 1132114"/>
              <a:gd name="connsiteY0" fmla="*/ 29029 h 943429"/>
              <a:gd name="connsiteX1" fmla="*/ 841829 w 1132114"/>
              <a:gd name="connsiteY1" fmla="*/ 0 h 943429"/>
              <a:gd name="connsiteX2" fmla="*/ 682172 w 1132114"/>
              <a:gd name="connsiteY2" fmla="*/ 261257 h 943429"/>
              <a:gd name="connsiteX3" fmla="*/ 203200 w 1132114"/>
              <a:gd name="connsiteY3" fmla="*/ 682172 h 943429"/>
              <a:gd name="connsiteX4" fmla="*/ 43543 w 1132114"/>
              <a:gd name="connsiteY4" fmla="*/ 798286 h 943429"/>
              <a:gd name="connsiteX5" fmla="*/ 0 w 1132114"/>
              <a:gd name="connsiteY5" fmla="*/ 943429 h 943429"/>
              <a:gd name="connsiteX6" fmla="*/ 304800 w 1132114"/>
              <a:gd name="connsiteY6" fmla="*/ 899886 h 943429"/>
              <a:gd name="connsiteX7" fmla="*/ 740229 w 1132114"/>
              <a:gd name="connsiteY7" fmla="*/ 812800 h 943429"/>
              <a:gd name="connsiteX8" fmla="*/ 914400 w 1132114"/>
              <a:gd name="connsiteY8" fmla="*/ 798286 h 943429"/>
              <a:gd name="connsiteX9" fmla="*/ 1016000 w 1132114"/>
              <a:gd name="connsiteY9" fmla="*/ 609600 h 943429"/>
              <a:gd name="connsiteX10" fmla="*/ 1001486 w 1132114"/>
              <a:gd name="connsiteY10" fmla="*/ 232229 h 943429"/>
              <a:gd name="connsiteX11" fmla="*/ 1030514 w 1132114"/>
              <a:gd name="connsiteY11" fmla="*/ 87086 h 943429"/>
              <a:gd name="connsiteX12" fmla="*/ 1132114 w 1132114"/>
              <a:gd name="connsiteY12" fmla="*/ 72572 h 943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2114" h="943429">
                <a:moveTo>
                  <a:pt x="1059543" y="29029"/>
                </a:moveTo>
                <a:lnTo>
                  <a:pt x="841829" y="0"/>
                </a:lnTo>
                <a:lnTo>
                  <a:pt x="682172" y="261257"/>
                </a:lnTo>
                <a:lnTo>
                  <a:pt x="203200" y="682172"/>
                </a:lnTo>
                <a:lnTo>
                  <a:pt x="43543" y="798286"/>
                </a:lnTo>
                <a:lnTo>
                  <a:pt x="0" y="943429"/>
                </a:lnTo>
                <a:lnTo>
                  <a:pt x="304800" y="899886"/>
                </a:lnTo>
                <a:lnTo>
                  <a:pt x="740229" y="812800"/>
                </a:lnTo>
                <a:lnTo>
                  <a:pt x="914400" y="798286"/>
                </a:lnTo>
                <a:lnTo>
                  <a:pt x="1016000" y="609600"/>
                </a:lnTo>
                <a:lnTo>
                  <a:pt x="1001486" y="232229"/>
                </a:lnTo>
                <a:lnTo>
                  <a:pt x="1030514" y="87086"/>
                </a:lnTo>
                <a:lnTo>
                  <a:pt x="1132114" y="72572"/>
                </a:lnTo>
              </a:path>
            </a:pathLst>
          </a:custGeom>
          <a:solidFill>
            <a:srgbClr val="FFFF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074863" y="3440113"/>
            <a:ext cx="871537" cy="827087"/>
          </a:xfrm>
          <a:custGeom>
            <a:avLst/>
            <a:gdLst>
              <a:gd name="connsiteX0" fmla="*/ 609600 w 870857"/>
              <a:gd name="connsiteY0" fmla="*/ 580571 h 827314"/>
              <a:gd name="connsiteX1" fmla="*/ 464457 w 870857"/>
              <a:gd name="connsiteY1" fmla="*/ 754743 h 827314"/>
              <a:gd name="connsiteX2" fmla="*/ 319314 w 870857"/>
              <a:gd name="connsiteY2" fmla="*/ 827314 h 827314"/>
              <a:gd name="connsiteX3" fmla="*/ 275771 w 870857"/>
              <a:gd name="connsiteY3" fmla="*/ 696685 h 827314"/>
              <a:gd name="connsiteX4" fmla="*/ 87086 w 870857"/>
              <a:gd name="connsiteY4" fmla="*/ 798285 h 827314"/>
              <a:gd name="connsiteX5" fmla="*/ 14514 w 870857"/>
              <a:gd name="connsiteY5" fmla="*/ 740228 h 827314"/>
              <a:gd name="connsiteX6" fmla="*/ 0 w 870857"/>
              <a:gd name="connsiteY6" fmla="*/ 624114 h 827314"/>
              <a:gd name="connsiteX7" fmla="*/ 130628 w 870857"/>
              <a:gd name="connsiteY7" fmla="*/ 566057 h 827314"/>
              <a:gd name="connsiteX8" fmla="*/ 0 w 870857"/>
              <a:gd name="connsiteY8" fmla="*/ 508000 h 827314"/>
              <a:gd name="connsiteX9" fmla="*/ 14514 w 870857"/>
              <a:gd name="connsiteY9" fmla="*/ 406400 h 827314"/>
              <a:gd name="connsiteX10" fmla="*/ 174171 w 870857"/>
              <a:gd name="connsiteY10" fmla="*/ 377371 h 827314"/>
              <a:gd name="connsiteX11" fmla="*/ 116114 w 870857"/>
              <a:gd name="connsiteY11" fmla="*/ 246743 h 827314"/>
              <a:gd name="connsiteX12" fmla="*/ 130628 w 870857"/>
              <a:gd name="connsiteY12" fmla="*/ 130628 h 827314"/>
              <a:gd name="connsiteX13" fmla="*/ 246743 w 870857"/>
              <a:gd name="connsiteY13" fmla="*/ 116114 h 827314"/>
              <a:gd name="connsiteX14" fmla="*/ 406400 w 870857"/>
              <a:gd name="connsiteY14" fmla="*/ 174171 h 827314"/>
              <a:gd name="connsiteX15" fmla="*/ 522514 w 870857"/>
              <a:gd name="connsiteY15" fmla="*/ 14514 h 827314"/>
              <a:gd name="connsiteX16" fmla="*/ 638628 w 870857"/>
              <a:gd name="connsiteY16" fmla="*/ 0 h 827314"/>
              <a:gd name="connsiteX17" fmla="*/ 638628 w 870857"/>
              <a:gd name="connsiteY17" fmla="*/ 159657 h 827314"/>
              <a:gd name="connsiteX18" fmla="*/ 769257 w 870857"/>
              <a:gd name="connsiteY18" fmla="*/ 145143 h 827314"/>
              <a:gd name="connsiteX19" fmla="*/ 870857 w 870857"/>
              <a:gd name="connsiteY19" fmla="*/ 188685 h 827314"/>
              <a:gd name="connsiteX20" fmla="*/ 827314 w 870857"/>
              <a:gd name="connsiteY20" fmla="*/ 333828 h 827314"/>
              <a:gd name="connsiteX21" fmla="*/ 740228 w 870857"/>
              <a:gd name="connsiteY21" fmla="*/ 377371 h 827314"/>
              <a:gd name="connsiteX22" fmla="*/ 812800 w 870857"/>
              <a:gd name="connsiteY22" fmla="*/ 464457 h 827314"/>
              <a:gd name="connsiteX23" fmla="*/ 609600 w 870857"/>
              <a:gd name="connsiteY23" fmla="*/ 580571 h 82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70857" h="827314">
                <a:moveTo>
                  <a:pt x="609600" y="580571"/>
                </a:moveTo>
                <a:lnTo>
                  <a:pt x="464457" y="754743"/>
                </a:lnTo>
                <a:lnTo>
                  <a:pt x="319314" y="827314"/>
                </a:lnTo>
                <a:lnTo>
                  <a:pt x="275771" y="696685"/>
                </a:lnTo>
                <a:lnTo>
                  <a:pt x="87086" y="798285"/>
                </a:lnTo>
                <a:lnTo>
                  <a:pt x="14514" y="740228"/>
                </a:lnTo>
                <a:lnTo>
                  <a:pt x="0" y="624114"/>
                </a:lnTo>
                <a:lnTo>
                  <a:pt x="130628" y="566057"/>
                </a:lnTo>
                <a:lnTo>
                  <a:pt x="0" y="508000"/>
                </a:lnTo>
                <a:lnTo>
                  <a:pt x="14514" y="406400"/>
                </a:lnTo>
                <a:lnTo>
                  <a:pt x="174171" y="377371"/>
                </a:lnTo>
                <a:lnTo>
                  <a:pt x="116114" y="246743"/>
                </a:lnTo>
                <a:lnTo>
                  <a:pt x="130628" y="130628"/>
                </a:lnTo>
                <a:lnTo>
                  <a:pt x="246743" y="116114"/>
                </a:lnTo>
                <a:lnTo>
                  <a:pt x="406400" y="174171"/>
                </a:lnTo>
                <a:lnTo>
                  <a:pt x="522514" y="14514"/>
                </a:lnTo>
                <a:lnTo>
                  <a:pt x="638628" y="0"/>
                </a:lnTo>
                <a:lnTo>
                  <a:pt x="638628" y="159657"/>
                </a:lnTo>
                <a:lnTo>
                  <a:pt x="769257" y="145143"/>
                </a:lnTo>
                <a:lnTo>
                  <a:pt x="870857" y="188685"/>
                </a:lnTo>
                <a:lnTo>
                  <a:pt x="827314" y="333828"/>
                </a:lnTo>
                <a:lnTo>
                  <a:pt x="740228" y="377371"/>
                </a:lnTo>
                <a:lnTo>
                  <a:pt x="812800" y="464457"/>
                </a:lnTo>
                <a:lnTo>
                  <a:pt x="609600" y="580571"/>
                </a:lnTo>
                <a:close/>
              </a:path>
            </a:pathLst>
          </a:cu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919538" y="5157788"/>
            <a:ext cx="1582737" cy="13668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4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6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4" t="13113" r="8292" b="57582"/>
          <a:stretch>
            <a:fillRect/>
          </a:stretch>
        </p:blipFill>
        <p:spPr bwMode="auto">
          <a:xfrm>
            <a:off x="250825" y="835025"/>
            <a:ext cx="8424863" cy="175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0" t="44876" r="8640" b="22540"/>
          <a:stretch>
            <a:fillRect/>
          </a:stretch>
        </p:blipFill>
        <p:spPr bwMode="auto">
          <a:xfrm>
            <a:off x="255588" y="2797175"/>
            <a:ext cx="8437562" cy="193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2" t="47569" r="9393" b="21677"/>
          <a:stretch>
            <a:fillRect/>
          </a:stretch>
        </p:blipFill>
        <p:spPr bwMode="auto">
          <a:xfrm>
            <a:off x="273050" y="4940300"/>
            <a:ext cx="8424863" cy="1873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0" t="67213" r="9676" b="20082"/>
          <a:stretch>
            <a:fillRect/>
          </a:stretch>
        </p:blipFill>
        <p:spPr bwMode="auto">
          <a:xfrm>
            <a:off x="5510213" y="223838"/>
            <a:ext cx="318452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535113" y="1101725"/>
            <a:ext cx="1236662" cy="1174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771775" y="1366838"/>
            <a:ext cx="863600" cy="865187"/>
            <a:chOff x="5220072" y="764704"/>
            <a:chExt cx="864096" cy="86409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69925" y="1412875"/>
            <a:ext cx="865188" cy="863600"/>
            <a:chOff x="5220072" y="764704"/>
            <a:chExt cx="864096" cy="864096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val 12"/>
          <p:cNvSpPr/>
          <p:nvPr/>
        </p:nvSpPr>
        <p:spPr>
          <a:xfrm>
            <a:off x="2584450" y="2797175"/>
            <a:ext cx="1411288" cy="17843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763713" y="3257550"/>
            <a:ext cx="863600" cy="863600"/>
            <a:chOff x="5220072" y="764704"/>
            <a:chExt cx="864096" cy="864096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900113" y="3257550"/>
            <a:ext cx="863600" cy="863600"/>
            <a:chOff x="5220072" y="764704"/>
            <a:chExt cx="864096" cy="864096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val 19"/>
          <p:cNvSpPr/>
          <p:nvPr/>
        </p:nvSpPr>
        <p:spPr>
          <a:xfrm>
            <a:off x="1535113" y="5300663"/>
            <a:ext cx="1236662" cy="11763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2654300" y="5456238"/>
            <a:ext cx="863600" cy="865187"/>
            <a:chOff x="5220072" y="764704"/>
            <a:chExt cx="864096" cy="864096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679450" y="5468938"/>
            <a:ext cx="863600" cy="865187"/>
            <a:chOff x="5220072" y="764704"/>
            <a:chExt cx="864096" cy="864096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897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1" t="15164" r="35251" b="20901"/>
          <a:stretch>
            <a:fillRect/>
          </a:stretch>
        </p:blipFill>
        <p:spPr bwMode="auto">
          <a:xfrm>
            <a:off x="1763713" y="0"/>
            <a:ext cx="5243512" cy="656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916238" y="3284538"/>
            <a:ext cx="360362" cy="158432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779838" y="2924175"/>
            <a:ext cx="1223962" cy="19446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616575" y="3573463"/>
            <a:ext cx="179388" cy="180022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72000" y="3573463"/>
            <a:ext cx="1044575" cy="180022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211638" y="3263900"/>
            <a:ext cx="1223962" cy="21097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66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2" t="12090" r="33409" b="80952"/>
          <a:stretch>
            <a:fillRect/>
          </a:stretch>
        </p:blipFill>
        <p:spPr bwMode="auto">
          <a:xfrm>
            <a:off x="5681663" y="44450"/>
            <a:ext cx="34734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4" t="47372" r="33713" b="18303"/>
          <a:stretch>
            <a:fillRect/>
          </a:stretch>
        </p:blipFill>
        <p:spPr bwMode="auto">
          <a:xfrm>
            <a:off x="323850" y="908050"/>
            <a:ext cx="8497888" cy="538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339975" y="1257300"/>
            <a:ext cx="1236663" cy="1174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851275" y="1412875"/>
            <a:ext cx="865188" cy="863600"/>
            <a:chOff x="5220072" y="764704"/>
            <a:chExt cx="864096" cy="864096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 flipV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Oval 7"/>
          <p:cNvSpPr/>
          <p:nvPr/>
        </p:nvSpPr>
        <p:spPr>
          <a:xfrm>
            <a:off x="684213" y="1412875"/>
            <a:ext cx="1236662" cy="1174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573588" y="2325688"/>
            <a:ext cx="1236662" cy="1174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959100" y="2371725"/>
            <a:ext cx="1236663" cy="1174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954463" y="3789363"/>
            <a:ext cx="1236662" cy="1174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443413" y="4797425"/>
            <a:ext cx="1238250" cy="1174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504950" y="4783138"/>
            <a:ext cx="1238250" cy="11763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84213" y="3789363"/>
            <a:ext cx="1236662" cy="1174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144838" y="4987925"/>
            <a:ext cx="863600" cy="865188"/>
            <a:chOff x="5220072" y="764704"/>
            <a:chExt cx="864096" cy="864096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al 20"/>
          <p:cNvSpPr/>
          <p:nvPr/>
        </p:nvSpPr>
        <p:spPr>
          <a:xfrm>
            <a:off x="2309813" y="3789363"/>
            <a:ext cx="1238250" cy="1174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692275" y="2487613"/>
            <a:ext cx="1236663" cy="1174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02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3" t="15724" r="33492" b="48010"/>
          <a:stretch>
            <a:fillRect/>
          </a:stretch>
        </p:blipFill>
        <p:spPr bwMode="auto">
          <a:xfrm>
            <a:off x="539750" y="776288"/>
            <a:ext cx="8228013" cy="505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716463" y="1484313"/>
            <a:ext cx="1236662" cy="11763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835150" y="2481263"/>
            <a:ext cx="865188" cy="863600"/>
            <a:chOff x="5220072" y="764704"/>
            <a:chExt cx="864096" cy="864096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 flipV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Oval 6"/>
          <p:cNvSpPr/>
          <p:nvPr/>
        </p:nvSpPr>
        <p:spPr>
          <a:xfrm>
            <a:off x="3563938" y="1125538"/>
            <a:ext cx="1236662" cy="1174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081213" y="1143000"/>
            <a:ext cx="1236662" cy="11763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998538" y="1333500"/>
            <a:ext cx="1238250" cy="1174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944813" y="2170113"/>
            <a:ext cx="1238250" cy="1174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4156075" y="2325688"/>
            <a:ext cx="863600" cy="863600"/>
            <a:chOff x="5220072" y="764704"/>
            <a:chExt cx="864096" cy="864096"/>
          </a:xfrm>
        </p:grpSpPr>
        <p:cxnSp>
          <p:nvCxnSpPr>
            <p:cNvPr id="13" name="Straight Connector 12"/>
            <p:cNvCxnSpPr/>
            <p:nvPr/>
          </p:nvCxnSpPr>
          <p:spPr>
            <a:xfrm flipH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/>
          <p:cNvSpPr/>
          <p:nvPr/>
        </p:nvSpPr>
        <p:spPr>
          <a:xfrm>
            <a:off x="4932363" y="4221163"/>
            <a:ext cx="1152525" cy="10318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94063" y="4437063"/>
            <a:ext cx="1152525" cy="10318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700338" y="3862388"/>
            <a:ext cx="1152525" cy="10302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928688" y="4005263"/>
            <a:ext cx="1152525" cy="10318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851025" y="4089400"/>
            <a:ext cx="865188" cy="863600"/>
            <a:chOff x="5220072" y="764704"/>
            <a:chExt cx="864096" cy="864096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4284663" y="4167188"/>
            <a:ext cx="863600" cy="863600"/>
            <a:chOff x="5220072" y="764704"/>
            <a:chExt cx="864096" cy="864096"/>
          </a:xfrm>
        </p:grpSpPr>
        <p:cxnSp>
          <p:nvCxnSpPr>
            <p:cNvPr id="23" name="Straight Connector 22"/>
            <p:cNvCxnSpPr/>
            <p:nvPr/>
          </p:nvCxnSpPr>
          <p:spPr>
            <a:xfrm flipH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230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2" t="50000" r="33492" b="14720"/>
          <a:stretch>
            <a:fillRect/>
          </a:stretch>
        </p:blipFill>
        <p:spPr bwMode="auto">
          <a:xfrm>
            <a:off x="684213" y="908050"/>
            <a:ext cx="8202612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3632200" y="2433638"/>
            <a:ext cx="1152525" cy="10318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740275" y="1581150"/>
            <a:ext cx="865188" cy="863600"/>
            <a:chOff x="5220072" y="764704"/>
            <a:chExt cx="864096" cy="864096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 flipV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Oval 6"/>
          <p:cNvSpPr/>
          <p:nvPr/>
        </p:nvSpPr>
        <p:spPr>
          <a:xfrm>
            <a:off x="3154363" y="1196975"/>
            <a:ext cx="1152525" cy="10318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403350" y="1211263"/>
            <a:ext cx="1152525" cy="10302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74700" y="2012950"/>
            <a:ext cx="1152525" cy="10302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979613" y="2052638"/>
            <a:ext cx="1639887" cy="14128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06888" y="4508500"/>
            <a:ext cx="1443037" cy="12922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297238" y="3468688"/>
            <a:ext cx="1443037" cy="12906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971550" y="4565650"/>
            <a:ext cx="1443038" cy="12906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85813" y="3465513"/>
            <a:ext cx="1443037" cy="12906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740275" y="3597275"/>
            <a:ext cx="1152525" cy="10318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3441700" y="4718050"/>
            <a:ext cx="865188" cy="863600"/>
            <a:chOff x="5220072" y="764704"/>
            <a:chExt cx="864096" cy="864096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2374900" y="4076700"/>
            <a:ext cx="863600" cy="865188"/>
            <a:chOff x="5220072" y="764704"/>
            <a:chExt cx="864096" cy="864096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462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1" t="13367" r="32698" b="79558"/>
          <a:stretch>
            <a:fillRect/>
          </a:stretch>
        </p:blipFill>
        <p:spPr bwMode="auto">
          <a:xfrm>
            <a:off x="7164388" y="0"/>
            <a:ext cx="187007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9" t="47568" r="34126" b="12628"/>
          <a:stretch>
            <a:fillRect/>
          </a:stretch>
        </p:blipFill>
        <p:spPr bwMode="auto">
          <a:xfrm>
            <a:off x="539750" y="908050"/>
            <a:ext cx="7974013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6300788" y="1700213"/>
            <a:ext cx="142875" cy="50482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292725" y="1636713"/>
            <a:ext cx="142875" cy="50323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211638" y="1636713"/>
            <a:ext cx="144462" cy="50323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132138" y="1636713"/>
            <a:ext cx="144462" cy="50323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979613" y="1636713"/>
            <a:ext cx="144462" cy="50323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35988" y="1676893"/>
            <a:ext cx="52931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ial" pitchFamily="34" charset="0"/>
              </a:rPr>
              <a:t>=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7812088" y="4437063"/>
            <a:ext cx="73025" cy="8636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659563" y="4437063"/>
            <a:ext cx="73025" cy="8636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435600" y="4437063"/>
            <a:ext cx="73025" cy="8636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526834" y="4839543"/>
            <a:ext cx="52931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ial" pitchFamily="34" charset="0"/>
              </a:rPr>
              <a:t>=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600450" y="4457700"/>
            <a:ext cx="34925" cy="7000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843213" y="4457700"/>
            <a:ext cx="36512" cy="7000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151063" y="4440238"/>
            <a:ext cx="36512" cy="70008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519238" y="4440238"/>
            <a:ext cx="36512" cy="70008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71332" y="4457912"/>
            <a:ext cx="52931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ial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5742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</Words>
  <Application>Microsoft Office PowerPoint</Application>
  <PresentationFormat>عرض على الشاشة (3:4)‏</PresentationFormat>
  <Paragraphs>5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Adjacency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Hossam</dc:creator>
  <cp:lastModifiedBy>Hossam</cp:lastModifiedBy>
  <cp:revision>1</cp:revision>
  <dcterms:created xsi:type="dcterms:W3CDTF">2016-12-15T06:16:07Z</dcterms:created>
  <dcterms:modified xsi:type="dcterms:W3CDTF">2016-12-15T06:17:30Z</dcterms:modified>
</cp:coreProperties>
</file>