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0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2" r:id="rId12"/>
    <p:sldId id="299" r:id="rId13"/>
    <p:sldId id="273" r:id="rId14"/>
    <p:sldId id="274" r:id="rId15"/>
    <p:sldId id="275" r:id="rId16"/>
    <p:sldId id="277" r:id="rId17"/>
    <p:sldId id="278" r:id="rId18"/>
    <p:sldId id="280" r:id="rId19"/>
    <p:sldId id="281" r:id="rId20"/>
    <p:sldId id="283" r:id="rId21"/>
    <p:sldId id="284" r:id="rId22"/>
    <p:sldId id="286" r:id="rId23"/>
    <p:sldId id="287" r:id="rId24"/>
    <p:sldId id="288" r:id="rId25"/>
    <p:sldId id="289" r:id="rId26"/>
    <p:sldId id="290" r:id="rId27"/>
    <p:sldId id="292" r:id="rId28"/>
    <p:sldId id="294" r:id="rId29"/>
    <p:sldId id="295" r:id="rId30"/>
    <p:sldId id="296" r:id="rId31"/>
    <p:sldId id="297" r:id="rId32"/>
    <p:sldId id="298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84380"/>
    <p:restoredTop sz="94660"/>
  </p:normalViewPr>
  <p:slideViewPr>
    <p:cSldViewPr>
      <p:cViewPr varScale="1">
        <p:scale>
          <a:sx n="75" d="100"/>
          <a:sy n="75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A56299-2326-419F-82D9-B1BCCDF2A6E8}" type="datetimeFigureOut">
              <a:rPr lang="ar-EG" smtClean="0"/>
              <a:t>15/04/1438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D0BC32E-86E2-4531-B2FD-682BA2E9286E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1</a:t>
            </a:fld>
            <a:endParaRPr lang="ar-E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10</a:t>
            </a:fld>
            <a:endParaRPr lang="ar-E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11</a:t>
            </a:fld>
            <a:endParaRPr lang="ar-E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13</a:t>
            </a:fld>
            <a:endParaRPr lang="ar-E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14</a:t>
            </a:fld>
            <a:endParaRPr lang="ar-E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15</a:t>
            </a:fld>
            <a:endParaRPr lang="ar-E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16</a:t>
            </a:fld>
            <a:endParaRPr lang="ar-E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17</a:t>
            </a:fld>
            <a:endParaRPr lang="ar-EG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18</a:t>
            </a:fld>
            <a:endParaRPr lang="ar-EG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19</a:t>
            </a:fld>
            <a:endParaRPr lang="ar-EG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20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2</a:t>
            </a:fld>
            <a:endParaRPr lang="ar-EG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21</a:t>
            </a:fld>
            <a:endParaRPr lang="ar-EG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22</a:t>
            </a:fld>
            <a:endParaRPr lang="ar-EG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23</a:t>
            </a:fld>
            <a:endParaRPr lang="ar-EG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24</a:t>
            </a:fld>
            <a:endParaRPr lang="ar-EG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25</a:t>
            </a:fld>
            <a:endParaRPr lang="ar-EG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26</a:t>
            </a:fld>
            <a:endParaRPr lang="ar-EG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27</a:t>
            </a:fld>
            <a:endParaRPr lang="ar-EG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28</a:t>
            </a:fld>
            <a:endParaRPr lang="ar-EG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29</a:t>
            </a:fld>
            <a:endParaRPr lang="ar-EG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30</a:t>
            </a:fld>
            <a:endParaRPr 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3</a:t>
            </a:fld>
            <a:endParaRPr lang="ar-EG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31</a:t>
            </a:fld>
            <a:endParaRPr lang="ar-EG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32</a:t>
            </a:fld>
            <a:endParaRPr lang="ar-E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4</a:t>
            </a:fld>
            <a:endParaRPr lang="ar-E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5</a:t>
            </a:fld>
            <a:endParaRPr lang="ar-E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6</a:t>
            </a:fld>
            <a:endParaRPr lang="ar-E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7</a:t>
            </a:fld>
            <a:endParaRPr lang="ar-E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8</a:t>
            </a:fld>
            <a:endParaRPr lang="ar-E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9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15/04/1438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15/04/1438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15/04/1438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15/04/1438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-24"/>
            <a:ext cx="5429288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063" y="1357298"/>
            <a:ext cx="7381875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30" y="1900243"/>
            <a:ext cx="6286542" cy="524353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00FF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1714489"/>
            <a:ext cx="8782050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14291"/>
            <a:ext cx="8753475" cy="6429420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4290"/>
            <a:ext cx="8839200" cy="6429420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214290"/>
            <a:ext cx="8791575" cy="6429420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57163"/>
            <a:ext cx="8772525" cy="6543675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53480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2853"/>
            <a:ext cx="8839200" cy="6572296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55576"/>
            <a:ext cx="8858312" cy="6500834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3" y="2786060"/>
            <a:ext cx="5143536" cy="1285882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42853"/>
            <a:ext cx="8715436" cy="6572296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9"/>
            <a:ext cx="8572560" cy="6286544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7297" y="2786058"/>
            <a:ext cx="4049408" cy="1285884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214291"/>
            <a:ext cx="8820150" cy="6429420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142852"/>
            <a:ext cx="8858280" cy="6572296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786058"/>
            <a:ext cx="4286280" cy="1285884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214291"/>
            <a:ext cx="8763000" cy="6429420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142852"/>
            <a:ext cx="8810625" cy="6572296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109538"/>
            <a:ext cx="8782050" cy="664371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34430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63005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31</Words>
  <PresentationFormat>عرض على الشاشة (3:4)‏</PresentationFormat>
  <Paragraphs>31</Paragraphs>
  <Slides>32</Slides>
  <Notes>31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Alaah</cp:lastModifiedBy>
  <cp:revision>20</cp:revision>
  <dcterms:modified xsi:type="dcterms:W3CDTF">2017-01-14T05:36:33Z</dcterms:modified>
</cp:coreProperties>
</file>