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2"/>
  </p:notesMasterIdLst>
  <p:sldIdLst>
    <p:sldId id="440" r:id="rId2"/>
    <p:sldId id="441" r:id="rId3"/>
    <p:sldId id="442" r:id="rId4"/>
    <p:sldId id="443" r:id="rId5"/>
    <p:sldId id="444" r:id="rId6"/>
    <p:sldId id="445" r:id="rId7"/>
    <p:sldId id="446" r:id="rId8"/>
    <p:sldId id="447" r:id="rId9"/>
    <p:sldId id="448" r:id="rId10"/>
    <p:sldId id="449" r:id="rId11"/>
    <p:sldId id="450" r:id="rId12"/>
    <p:sldId id="451" r:id="rId13"/>
    <p:sldId id="452" r:id="rId14"/>
    <p:sldId id="453" r:id="rId15"/>
    <p:sldId id="454" r:id="rId16"/>
    <p:sldId id="455" r:id="rId17"/>
    <p:sldId id="456" r:id="rId18"/>
    <p:sldId id="457" r:id="rId19"/>
    <p:sldId id="458" r:id="rId20"/>
    <p:sldId id="459" r:id="rId21"/>
    <p:sldId id="460" r:id="rId22"/>
    <p:sldId id="461" r:id="rId23"/>
    <p:sldId id="462" r:id="rId24"/>
    <p:sldId id="463" r:id="rId25"/>
    <p:sldId id="464" r:id="rId26"/>
    <p:sldId id="465" r:id="rId27"/>
    <p:sldId id="466" r:id="rId28"/>
    <p:sldId id="467" r:id="rId29"/>
    <p:sldId id="468" r:id="rId30"/>
    <p:sldId id="469" r:id="rId31"/>
    <p:sldId id="470" r:id="rId32"/>
    <p:sldId id="471" r:id="rId33"/>
    <p:sldId id="472" r:id="rId34"/>
    <p:sldId id="473" r:id="rId35"/>
    <p:sldId id="474" r:id="rId36"/>
    <p:sldId id="475" r:id="rId37"/>
    <p:sldId id="476" r:id="rId38"/>
    <p:sldId id="477" r:id="rId39"/>
    <p:sldId id="478" r:id="rId40"/>
    <p:sldId id="479" r:id="rId41"/>
  </p:sldIdLst>
  <p:sldSz cx="9144000" cy="6858000" type="screen4x3"/>
  <p:notesSz cx="6858000" cy="9144000"/>
  <p:custDataLst>
    <p:tags r:id="rId43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B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نمط فاتح 1 - تميي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262" autoAdjust="0"/>
    <p:restoredTop sz="94010" autoAdjust="0"/>
  </p:normalViewPr>
  <p:slideViewPr>
    <p:cSldViewPr>
      <p:cViewPr varScale="1">
        <p:scale>
          <a:sx n="56" d="100"/>
          <a:sy n="56" d="100"/>
        </p:scale>
        <p:origin x="-8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0AC2B7-7B6A-4A86-92B4-446DEECCFEC1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AD5FF07-616E-443F-BED6-78EF017B57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695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5FF07-616E-443F-BED6-78EF017B57E4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00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185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94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800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721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30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438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598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306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055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599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684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038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8.tmp"/><Relationship Id="rId4" Type="http://schemas.openxmlformats.org/officeDocument/2006/relationships/image" Target="../media/image27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1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4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1.tmp"/><Relationship Id="rId4" Type="http://schemas.openxmlformats.org/officeDocument/2006/relationships/image" Target="../media/image40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6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9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2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5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mp"/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1.tmp"/><Relationship Id="rId4" Type="http://schemas.openxmlformats.org/officeDocument/2006/relationships/image" Target="../media/image60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mp"/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mp"/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7.tmp"/><Relationship Id="rId4" Type="http://schemas.openxmlformats.org/officeDocument/2006/relationships/image" Target="../media/image66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mp"/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0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mp"/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4.tmp"/><Relationship Id="rId4" Type="http://schemas.openxmlformats.org/officeDocument/2006/relationships/image" Target="../media/image73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5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6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tmp"/><Relationship Id="rId2" Type="http://schemas.openxmlformats.org/officeDocument/2006/relationships/image" Target="../media/image7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0.tmp"/><Relationship Id="rId4" Type="http://schemas.openxmlformats.org/officeDocument/2006/relationships/image" Target="../media/image79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tmp"/><Relationship Id="rId2" Type="http://schemas.openxmlformats.org/officeDocument/2006/relationships/image" Target="../media/image8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3.tm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4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5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tmp"/><Relationship Id="rId2" Type="http://schemas.openxmlformats.org/officeDocument/2006/relationships/image" Target="../media/image8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9.tmp"/><Relationship Id="rId4" Type="http://schemas.openxmlformats.org/officeDocument/2006/relationships/image" Target="../media/image88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tmp"/><Relationship Id="rId2" Type="http://schemas.openxmlformats.org/officeDocument/2006/relationships/image" Target="../media/image9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2.tm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tmp"/><Relationship Id="rId2" Type="http://schemas.openxmlformats.org/officeDocument/2006/relationships/image" Target="../media/image9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tmp"/><Relationship Id="rId2" Type="http://schemas.openxmlformats.org/officeDocument/2006/relationships/image" Target="../media/image9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7.tm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tmp"/><Relationship Id="rId2" Type="http://schemas.openxmlformats.org/officeDocument/2006/relationships/image" Target="../media/image9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0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1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3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20321"/>
            <a:ext cx="8256996" cy="85685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4" y="1876255"/>
            <a:ext cx="7812360" cy="3100531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39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28" y="815932"/>
            <a:ext cx="6317572" cy="137799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43" y="2353098"/>
            <a:ext cx="6739169" cy="172397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725144"/>
            <a:ext cx="3801087" cy="944514"/>
          </a:xfrm>
          <a:prstGeom prst="rect">
            <a:avLst/>
          </a:prstGeom>
        </p:spPr>
      </p:pic>
      <p:grpSp>
        <p:nvGrpSpPr>
          <p:cNvPr id="9" name="مجموعة 8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10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64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22" y="476672"/>
            <a:ext cx="7392769" cy="192484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483768" y="2711701"/>
            <a:ext cx="5815441" cy="3417047"/>
            <a:chOff x="6352785" y="3099248"/>
            <a:chExt cx="2791215" cy="2079150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785" y="3099248"/>
              <a:ext cx="2791215" cy="924054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785" y="3987607"/>
              <a:ext cx="2791215" cy="1190791"/>
            </a:xfrm>
            <a:prstGeom prst="rect">
              <a:avLst/>
            </a:prstGeom>
          </p:spPr>
        </p:pic>
      </p:grpSp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907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7870912" cy="142267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20" y="2073362"/>
            <a:ext cx="6516216" cy="152268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05" y="3785432"/>
            <a:ext cx="7172932" cy="2506404"/>
          </a:xfrm>
          <a:prstGeom prst="rect">
            <a:avLst/>
          </a:prstGeom>
        </p:spPr>
      </p:pic>
      <p:grpSp>
        <p:nvGrpSpPr>
          <p:cNvPr id="9" name="مجموعة 8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10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23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067" y="476672"/>
            <a:ext cx="6409916" cy="200714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00820"/>
            <a:ext cx="6660232" cy="3498924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88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4664"/>
            <a:ext cx="7020272" cy="3672858"/>
          </a:xfrm>
          <a:prstGeom prst="rect">
            <a:avLst/>
          </a:prstGeom>
        </p:spPr>
      </p:pic>
      <p:grpSp>
        <p:nvGrpSpPr>
          <p:cNvPr id="7" name="مجموعة 6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8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9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00" y="366733"/>
            <a:ext cx="6699286" cy="183542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084" y="2276872"/>
            <a:ext cx="6369778" cy="88743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31" y="3284984"/>
            <a:ext cx="6964876" cy="176123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55" y="5192712"/>
            <a:ext cx="5436949" cy="1168690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565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6672"/>
            <a:ext cx="5858371" cy="157673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778" y="2176008"/>
            <a:ext cx="6391286" cy="4206875"/>
          </a:xfrm>
          <a:prstGeom prst="rect">
            <a:avLst/>
          </a:prstGeom>
        </p:spPr>
      </p:pic>
      <p:grpSp>
        <p:nvGrpSpPr>
          <p:cNvPr id="12" name="مجموعة 11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13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12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6672"/>
            <a:ext cx="7016228" cy="12963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24" y="1869676"/>
            <a:ext cx="6588224" cy="204113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950" y="3965107"/>
            <a:ext cx="6817997" cy="2355308"/>
          </a:xfrm>
          <a:prstGeom prst="rect">
            <a:avLst/>
          </a:prstGeom>
        </p:spPr>
      </p:pic>
      <p:grpSp>
        <p:nvGrpSpPr>
          <p:cNvPr id="9" name="مجموعة 8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10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054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381" y="404664"/>
            <a:ext cx="6746170" cy="138275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88862"/>
            <a:ext cx="7258570" cy="194981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21" y="3992218"/>
            <a:ext cx="7190985" cy="1550557"/>
          </a:xfrm>
          <a:prstGeom prst="rect">
            <a:avLst/>
          </a:prstGeom>
        </p:spPr>
      </p:pic>
      <p:grpSp>
        <p:nvGrpSpPr>
          <p:cNvPr id="9" name="مجموعة 8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10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035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656"/>
            <a:ext cx="6677791" cy="177074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32" y="2204864"/>
            <a:ext cx="4400035" cy="72661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87" y="3039990"/>
            <a:ext cx="6050965" cy="3295490"/>
          </a:xfrm>
          <a:prstGeom prst="rect">
            <a:avLst/>
          </a:prstGeom>
        </p:spPr>
      </p:pic>
      <p:grpSp>
        <p:nvGrpSpPr>
          <p:cNvPr id="9" name="مجموعة 8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10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845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31" y="907159"/>
            <a:ext cx="7561954" cy="128676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11065"/>
            <a:ext cx="7742064" cy="3257331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95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414711"/>
            <a:ext cx="6156176" cy="235327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3724"/>
            <a:ext cx="7380312" cy="201898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5017486"/>
            <a:ext cx="2555776" cy="931794"/>
          </a:xfrm>
          <a:prstGeom prst="rect">
            <a:avLst/>
          </a:prstGeom>
        </p:spPr>
      </p:pic>
      <p:grpSp>
        <p:nvGrpSpPr>
          <p:cNvPr id="9" name="مجموعة 8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10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930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129" y="363673"/>
            <a:ext cx="5765375" cy="536958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94" y="5056040"/>
            <a:ext cx="2903806" cy="1073675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23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76672"/>
            <a:ext cx="7160218" cy="245923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29" y="2529473"/>
            <a:ext cx="2146790" cy="81286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999" y="3342335"/>
            <a:ext cx="6743339" cy="178590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081" y="5523237"/>
            <a:ext cx="2289679" cy="808122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65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74" y="309708"/>
            <a:ext cx="5381422" cy="619417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684317"/>
            <a:ext cx="2414648" cy="1347712"/>
          </a:xfrm>
          <a:prstGeom prst="rect">
            <a:avLst/>
          </a:prstGeom>
        </p:spPr>
      </p:pic>
      <p:grpSp>
        <p:nvGrpSpPr>
          <p:cNvPr id="12" name="مجموعة 11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13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09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48680"/>
            <a:ext cx="6940822" cy="138173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02139"/>
            <a:ext cx="2415985" cy="83383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47" y="2735974"/>
            <a:ext cx="6552995" cy="299352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09867"/>
            <a:ext cx="2718747" cy="1427831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02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85540" y="742296"/>
            <a:ext cx="5586387" cy="4317936"/>
            <a:chOff x="4914310" y="738104"/>
            <a:chExt cx="4235965" cy="2746632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4310" y="738104"/>
              <a:ext cx="4229690" cy="1486107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4310" y="2236787"/>
              <a:ext cx="4235965" cy="1247949"/>
            </a:xfrm>
            <a:prstGeom prst="rect">
              <a:avLst/>
            </a:prstGeom>
          </p:spPr>
        </p:pic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8" y="3717032"/>
            <a:ext cx="2990551" cy="1896864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44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792" y="497373"/>
            <a:ext cx="6572030" cy="281228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03" y="2714425"/>
            <a:ext cx="1886980" cy="69699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85" y="3480576"/>
            <a:ext cx="6417915" cy="283926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" y="4971621"/>
            <a:ext cx="2580571" cy="766693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246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4664"/>
            <a:ext cx="6588224" cy="5970106"/>
          </a:xfrm>
          <a:prstGeom prst="rect">
            <a:avLst/>
          </a:prstGeom>
        </p:spPr>
      </p:pic>
      <p:grpSp>
        <p:nvGrpSpPr>
          <p:cNvPr id="7" name="مجموعة 6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8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372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48680"/>
            <a:ext cx="6369966" cy="3631475"/>
          </a:xfrm>
          <a:prstGeom prst="rect">
            <a:avLst/>
          </a:prstGeom>
        </p:spPr>
      </p:pic>
      <p:grpSp>
        <p:nvGrpSpPr>
          <p:cNvPr id="7" name="مجموعة 6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8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533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63" y="548680"/>
            <a:ext cx="7325375" cy="92886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110"/>
            <a:ext cx="1919956" cy="82907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411760" y="2175805"/>
            <a:ext cx="6552778" cy="4314917"/>
            <a:chOff x="4897916" y="2543083"/>
            <a:chExt cx="4210638" cy="2800741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916" y="2543083"/>
              <a:ext cx="4210638" cy="857370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916" y="3400453"/>
              <a:ext cx="4210638" cy="1943371"/>
            </a:xfrm>
            <a:prstGeom prst="rect">
              <a:avLst/>
            </a:prstGeom>
          </p:spPr>
        </p:pic>
      </p:grpSp>
      <p:grpSp>
        <p:nvGrpSpPr>
          <p:cNvPr id="11" name="مجموعة 10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693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525" y="404664"/>
            <a:ext cx="7117396" cy="131066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603" y="1702420"/>
            <a:ext cx="6204268" cy="134710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53" y="3066871"/>
            <a:ext cx="7291140" cy="143097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63" y="4528840"/>
            <a:ext cx="6444208" cy="1458321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49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62" y="386707"/>
            <a:ext cx="4923156" cy="142562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13473"/>
            <a:ext cx="7446591" cy="338001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095" y="5470721"/>
            <a:ext cx="2913943" cy="910607"/>
          </a:xfrm>
          <a:prstGeom prst="rect">
            <a:avLst/>
          </a:prstGeom>
        </p:spPr>
      </p:pic>
      <p:grpSp>
        <p:nvGrpSpPr>
          <p:cNvPr id="9" name="مجموعة 8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10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532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6605"/>
            <a:ext cx="6624736" cy="5978875"/>
          </a:xfrm>
          <a:prstGeom prst="rect">
            <a:avLst/>
          </a:prstGeom>
        </p:spPr>
      </p:pic>
      <p:grpSp>
        <p:nvGrpSpPr>
          <p:cNvPr id="7" name="مجموعة 6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8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98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99727"/>
            <a:ext cx="5508674" cy="5729021"/>
          </a:xfrm>
          <a:prstGeom prst="rect">
            <a:avLst/>
          </a:prstGeom>
        </p:spPr>
      </p:pic>
      <p:grpSp>
        <p:nvGrpSpPr>
          <p:cNvPr id="7" name="مجموعة 6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8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195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81" y="355852"/>
            <a:ext cx="6971222" cy="314515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672" y="3514080"/>
            <a:ext cx="2752518" cy="82782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38" y="4341905"/>
            <a:ext cx="6096565" cy="129085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28" y="5632759"/>
            <a:ext cx="1658144" cy="916343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200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4664"/>
            <a:ext cx="5973788" cy="345337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894368"/>
            <a:ext cx="4876444" cy="2625778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872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17982"/>
            <a:ext cx="6157999" cy="5710766"/>
          </a:xfrm>
          <a:prstGeom prst="rect">
            <a:avLst/>
          </a:prstGeom>
        </p:spPr>
      </p:pic>
      <p:grpSp>
        <p:nvGrpSpPr>
          <p:cNvPr id="7" name="مجموعة 6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8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42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6672"/>
            <a:ext cx="6648444" cy="198256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872" y="2550023"/>
            <a:ext cx="4816905" cy="2573416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76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39752" y="466732"/>
            <a:ext cx="6589190" cy="5608730"/>
            <a:chOff x="5114363" y="845978"/>
            <a:chExt cx="4059923" cy="6115904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4363" y="845978"/>
              <a:ext cx="4029637" cy="1143160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4363" y="1989138"/>
              <a:ext cx="4059923" cy="4972744"/>
            </a:xfrm>
            <a:prstGeom prst="rect">
              <a:avLst/>
            </a:prstGeom>
          </p:spPr>
        </p:pic>
      </p:grp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468" y="5634101"/>
            <a:ext cx="1809843" cy="731641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240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77" y="375772"/>
            <a:ext cx="7020272" cy="250950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224" y="2897622"/>
            <a:ext cx="6778525" cy="3451261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069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955"/>
            <a:ext cx="7422248" cy="5723793"/>
          </a:xfrm>
          <a:prstGeom prst="rect">
            <a:avLst/>
          </a:prstGeom>
        </p:spPr>
      </p:pic>
      <p:grpSp>
        <p:nvGrpSpPr>
          <p:cNvPr id="7" name="مجموعة 6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8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219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654" y="332656"/>
            <a:ext cx="6210826" cy="120443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654" y="1811218"/>
            <a:ext cx="6210826" cy="130257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490" y="3403376"/>
            <a:ext cx="6566293" cy="160776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33" y="5426808"/>
            <a:ext cx="6863875" cy="942960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79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764704"/>
            <a:ext cx="6300192" cy="4119357"/>
          </a:xfrm>
          <a:prstGeom prst="rect">
            <a:avLst/>
          </a:prstGeom>
        </p:spPr>
      </p:pic>
      <p:grpSp>
        <p:nvGrpSpPr>
          <p:cNvPr id="7" name="مجموعة 6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8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530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44" y="476672"/>
            <a:ext cx="7209848" cy="127134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35271"/>
            <a:ext cx="7356301" cy="3531925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63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30" y="879717"/>
            <a:ext cx="7519266" cy="131420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02138"/>
            <a:ext cx="7814226" cy="3087101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86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8423"/>
            <a:ext cx="7528128" cy="143640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121" y="1915801"/>
            <a:ext cx="6923112" cy="4230790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843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7445533" cy="69855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34852"/>
            <a:ext cx="6516216" cy="215724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773" y="3679233"/>
            <a:ext cx="5923833" cy="2790112"/>
          </a:xfrm>
          <a:prstGeom prst="rect">
            <a:avLst/>
          </a:prstGeom>
        </p:spPr>
      </p:pic>
      <p:grpSp>
        <p:nvGrpSpPr>
          <p:cNvPr id="9" name="مجموعة 8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10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74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67" y="476672"/>
            <a:ext cx="6948264" cy="309069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677684"/>
            <a:ext cx="7902517" cy="2136811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626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63"/>
  <p:tag name="ARTICULATE_PROJECT_OPEN" val="0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1" anchor="ctr"/>
      <a:lstStyle>
        <a:defPPr algn="ctr">
          <a:defRPr sz="2400" b="1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9811</TotalTime>
  <Words>121</Words>
  <Application>Microsoft Office PowerPoint</Application>
  <PresentationFormat>عرض على الشاشة (3:4)‏</PresentationFormat>
  <Paragraphs>81</Paragraphs>
  <Slides>40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40</vt:i4>
      </vt:variant>
    </vt:vector>
  </HeadingPairs>
  <TitlesOfParts>
    <vt:vector size="4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TARK</dc:creator>
  <cp:lastModifiedBy>DAWHA</cp:lastModifiedBy>
  <cp:revision>6069</cp:revision>
  <dcterms:created xsi:type="dcterms:W3CDTF">2015-01-26T14:26:28Z</dcterms:created>
  <dcterms:modified xsi:type="dcterms:W3CDTF">2017-01-10T17:31:09Z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E9EC7C2B-97A7-4FF9-85E1-F46C82355494</vt:lpwstr>
  </property>
  <property fmtid="{D5CDD505-2E9C-101B-9397-08002B2CF9AE}" pid="3" name="ArticulatePath">
    <vt:lpwstr>رياضيات ف1</vt:lpwstr>
  </property>
</Properties>
</file>