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C69C3-389D-4408-A6FF-F26BF9A176F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4E826-6179-452F-B73E-16034D4638C6}" type="datetimeFigureOut">
              <a:rPr lang="ar-EG"/>
              <a:pPr>
                <a:defRPr/>
              </a:pPr>
              <a:t>16/03/1438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3747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19B39-F1B2-4AE9-8F3F-83504C29C91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CDD7E-9376-46A7-B16B-6ABEDC893412}" type="datetimeFigureOut">
              <a:rPr lang="ar-EG"/>
              <a:pPr>
                <a:defRPr/>
              </a:pPr>
              <a:t>16/03/1438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5915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AA181-046A-4D40-A60C-045CFF3DD7F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25D03-EEEB-4A01-9808-854EA9135A76}" type="datetimeFigureOut">
              <a:rPr lang="ar-EG"/>
              <a:pPr>
                <a:defRPr/>
              </a:pPr>
              <a:t>16/03/1438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0558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gram Files (x86)\Microsoft Office\MEDIA\CAGCAT10\j0185604.wmf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5850"/>
            <a:ext cx="60483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995FE-2DFF-404D-8325-E99F8D03DE97}" type="datetimeFigureOut">
              <a:rPr lang="ar-EG"/>
              <a:pPr>
                <a:defRPr/>
              </a:pPr>
              <a:t>16/03/1438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EA15-90E5-42FE-B526-CF47E55CBB1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598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DE79F-667E-4B03-A8F3-BC1822869C5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E693A-7CE4-4FB6-961D-9ED0A98224C6}" type="datetimeFigureOut">
              <a:rPr lang="ar-EG"/>
              <a:pPr>
                <a:defRPr/>
              </a:pPr>
              <a:t>16/03/1438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7287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E5D7C-7AE7-4A3F-B81C-C4B73BBFC7E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D27F3-BBA4-44D4-AFE5-9D024D62AFDF}" type="datetimeFigureOut">
              <a:rPr lang="ar-EG"/>
              <a:pPr>
                <a:defRPr/>
              </a:pPr>
              <a:t>16/03/1438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4307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D9420-6CD3-4C6C-AFC0-14CA307DCE2E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C6637-98B6-47C7-9EB0-20D840A9F534}" type="datetimeFigureOut">
              <a:rPr lang="ar-EG"/>
              <a:pPr>
                <a:defRPr/>
              </a:pPr>
              <a:t>16/03/1438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344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56A6C-050E-474C-9FCB-87263F7036B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856C9-93F1-46C0-A86E-45A362AE9B12}" type="datetimeFigureOut">
              <a:rPr lang="ar-EG"/>
              <a:pPr>
                <a:defRPr/>
              </a:pPr>
              <a:t>16/03/1438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9312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28607-A458-4A59-97DB-B106D72CFA1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C49F4-4398-4454-A5E6-0235C8B8B5B9}" type="datetimeFigureOut">
              <a:rPr lang="ar-EG"/>
              <a:pPr>
                <a:defRPr/>
              </a:pPr>
              <a:t>16/03/1438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5873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78061-1F29-4913-A80F-CA2CF79DC69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040E3-EE37-4BB6-9AC4-C5A6C05EF0AF}" type="datetimeFigureOut">
              <a:rPr lang="ar-EG"/>
              <a:pPr>
                <a:defRPr/>
              </a:pPr>
              <a:t>16/03/1438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5218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68340-9F6A-4779-A08C-43C67EDC603E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1B63-7A2A-4FAC-BA2B-65522D1BCE4C}" type="datetimeFigureOut">
              <a:rPr lang="ar-EG"/>
              <a:pPr>
                <a:defRPr/>
              </a:pPr>
              <a:t>16/03/1438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2228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8E84B2-914C-45A9-93D5-EA2C1BA7F85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FDCB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FDCB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8397E9-4CE6-4BC9-983E-7B38BF76227B}" type="datetimeFigureOut">
              <a:rPr lang="ar-EG"/>
              <a:pPr>
                <a:defRPr/>
              </a:pPr>
              <a:t>16/03/1438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2700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9pPr>
    </p:titleStyle>
    <p:bodyStyle>
      <a:lvl1pPr marL="3429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r" rtl="1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r" rtl="1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r" rtl="1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EG" dirty="0" smtClean="0"/>
              <a:t>الفصل الثانى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125" cy="1066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EG" dirty="0" smtClean="0"/>
              <a:t>الاعداد من 0 الى 10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2217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69863"/>
            <a:ext cx="4319588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670175"/>
            <a:ext cx="4319588" cy="9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60800"/>
            <a:ext cx="4319587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516563"/>
            <a:ext cx="4319588" cy="90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79525"/>
            <a:ext cx="4319587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14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3" b="18141"/>
          <a:stretch>
            <a:fillRect/>
          </a:stretch>
        </p:blipFill>
        <p:spPr>
          <a:xfrm>
            <a:off x="1103313" y="12700"/>
            <a:ext cx="6937375" cy="683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2-1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1996406" y="3203975"/>
            <a:ext cx="535995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الاعداد 1 و 2 و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11863" y="3716338"/>
            <a:ext cx="584200" cy="576262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9250" y="3716338"/>
            <a:ext cx="582613" cy="576262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8488" y="3743325"/>
            <a:ext cx="584200" cy="576263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875" y="3743325"/>
            <a:ext cx="582613" cy="576263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79613" y="3716338"/>
            <a:ext cx="582612" cy="576262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1863" y="6021388"/>
            <a:ext cx="584200" cy="576262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5788" y="6021388"/>
            <a:ext cx="584200" cy="576262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3175" y="6021388"/>
            <a:ext cx="582613" cy="576262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4" b="19048"/>
          <a:stretch>
            <a:fillRect/>
          </a:stretch>
        </p:blipFill>
        <p:spPr>
          <a:xfrm>
            <a:off x="1044575" y="0"/>
            <a:ext cx="705485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2-2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1996406" y="2865421"/>
            <a:ext cx="5359950" cy="14465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قرأة الاعداد1 و 2 و 3 وكتابتها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7" t="48102" r="25420" b="38776"/>
          <a:stretch>
            <a:fillRect/>
          </a:stretch>
        </p:blipFill>
        <p:spPr bwMode="auto">
          <a:xfrm>
            <a:off x="2987675" y="1989138"/>
            <a:ext cx="9144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6" t="48524" r="66129" b="41528"/>
          <a:stretch>
            <a:fillRect/>
          </a:stretch>
        </p:blipFill>
        <p:spPr bwMode="auto">
          <a:xfrm>
            <a:off x="3902075" y="2206625"/>
            <a:ext cx="119538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4" t="73013" r="29619" b="13522"/>
          <a:stretch>
            <a:fillRect/>
          </a:stretch>
        </p:blipFill>
        <p:spPr bwMode="auto">
          <a:xfrm>
            <a:off x="4271963" y="488950"/>
            <a:ext cx="13938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4" t="73013" r="29619" b="13522"/>
          <a:stretch>
            <a:fillRect/>
          </a:stretch>
        </p:blipFill>
        <p:spPr bwMode="auto">
          <a:xfrm>
            <a:off x="4284663" y="1281113"/>
            <a:ext cx="1392237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2" t="73965" r="71227" b="16088"/>
          <a:stretch/>
        </p:blipFill>
        <p:spPr bwMode="auto">
          <a:xfrm>
            <a:off x="3589671" y="1524384"/>
            <a:ext cx="756862" cy="68217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2" t="73965" r="71227" b="16088"/>
          <a:stretch/>
        </p:blipFill>
        <p:spPr bwMode="auto">
          <a:xfrm>
            <a:off x="2964497" y="1222803"/>
            <a:ext cx="756862" cy="68217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2" t="73965" r="71227" b="16088"/>
          <a:stretch/>
        </p:blipFill>
        <p:spPr bwMode="auto">
          <a:xfrm>
            <a:off x="3565285" y="809328"/>
            <a:ext cx="756862" cy="68217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24313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24313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14788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5876925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5868988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5862638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5835650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5813425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5792788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4014788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4014788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3987800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95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6" r="7469" b="22676"/>
          <a:stretch>
            <a:fillRect/>
          </a:stretch>
        </p:blipFill>
        <p:spPr>
          <a:xfrm>
            <a:off x="904875" y="0"/>
            <a:ext cx="733425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2-3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1996406" y="3203975"/>
            <a:ext cx="535995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العددان 4 و 5</a:t>
            </a:r>
          </a:p>
        </p:txBody>
      </p:sp>
      <p:sp>
        <p:nvSpPr>
          <p:cNvPr id="7" name="Freeform 6"/>
          <p:cNvSpPr/>
          <p:nvPr/>
        </p:nvSpPr>
        <p:spPr>
          <a:xfrm>
            <a:off x="5200650" y="1993900"/>
            <a:ext cx="2540000" cy="1838325"/>
          </a:xfrm>
          <a:custGeom>
            <a:avLst/>
            <a:gdLst>
              <a:gd name="connsiteX0" fmla="*/ 130629 w 2540000"/>
              <a:gd name="connsiteY0" fmla="*/ 1548291 h 1838576"/>
              <a:gd name="connsiteX1" fmla="*/ 783772 w 2540000"/>
              <a:gd name="connsiteY1" fmla="*/ 1838576 h 1838576"/>
              <a:gd name="connsiteX2" fmla="*/ 1582057 w 2540000"/>
              <a:gd name="connsiteY2" fmla="*/ 1736976 h 1838576"/>
              <a:gd name="connsiteX3" fmla="*/ 2394857 w 2540000"/>
              <a:gd name="connsiteY3" fmla="*/ 1533776 h 1838576"/>
              <a:gd name="connsiteX4" fmla="*/ 2394857 w 2540000"/>
              <a:gd name="connsiteY4" fmla="*/ 1533776 h 1838576"/>
              <a:gd name="connsiteX5" fmla="*/ 2496457 w 2540000"/>
              <a:gd name="connsiteY5" fmla="*/ 1359605 h 1838576"/>
              <a:gd name="connsiteX6" fmla="*/ 2540000 w 2540000"/>
              <a:gd name="connsiteY6" fmla="*/ 1185434 h 1838576"/>
              <a:gd name="connsiteX7" fmla="*/ 2510972 w 2540000"/>
              <a:gd name="connsiteY7" fmla="*/ 662919 h 1838576"/>
              <a:gd name="connsiteX8" fmla="*/ 2496457 w 2540000"/>
              <a:gd name="connsiteY8" fmla="*/ 604862 h 1838576"/>
              <a:gd name="connsiteX9" fmla="*/ 2467429 w 2540000"/>
              <a:gd name="connsiteY9" fmla="*/ 459719 h 1838576"/>
              <a:gd name="connsiteX10" fmla="*/ 2452914 w 2540000"/>
              <a:gd name="connsiteY10" fmla="*/ 154919 h 1838576"/>
              <a:gd name="connsiteX11" fmla="*/ 2409372 w 2540000"/>
              <a:gd name="connsiteY11" fmla="*/ 125891 h 1838576"/>
              <a:gd name="connsiteX12" fmla="*/ 2351314 w 2540000"/>
              <a:gd name="connsiteY12" fmla="*/ 96862 h 1838576"/>
              <a:gd name="connsiteX13" fmla="*/ 2249714 w 2540000"/>
              <a:gd name="connsiteY13" fmla="*/ 38805 h 1838576"/>
              <a:gd name="connsiteX14" fmla="*/ 2133600 w 2540000"/>
              <a:gd name="connsiteY14" fmla="*/ 24291 h 1838576"/>
              <a:gd name="connsiteX15" fmla="*/ 1741714 w 2540000"/>
              <a:gd name="connsiteY15" fmla="*/ 24291 h 1838576"/>
              <a:gd name="connsiteX16" fmla="*/ 1683657 w 2540000"/>
              <a:gd name="connsiteY16" fmla="*/ 38805 h 1838576"/>
              <a:gd name="connsiteX17" fmla="*/ 1611086 w 2540000"/>
              <a:gd name="connsiteY17" fmla="*/ 53319 h 1838576"/>
              <a:gd name="connsiteX18" fmla="*/ 1146629 w 2540000"/>
              <a:gd name="connsiteY18" fmla="*/ 67834 h 1838576"/>
              <a:gd name="connsiteX19" fmla="*/ 696686 w 2540000"/>
              <a:gd name="connsiteY19" fmla="*/ 329091 h 1838576"/>
              <a:gd name="connsiteX20" fmla="*/ 667657 w 2540000"/>
              <a:gd name="connsiteY20" fmla="*/ 459719 h 1838576"/>
              <a:gd name="connsiteX21" fmla="*/ 580572 w 2540000"/>
              <a:gd name="connsiteY21" fmla="*/ 474234 h 1838576"/>
              <a:gd name="connsiteX22" fmla="*/ 232229 w 2540000"/>
              <a:gd name="connsiteY22" fmla="*/ 488748 h 1838576"/>
              <a:gd name="connsiteX23" fmla="*/ 174172 w 2540000"/>
              <a:gd name="connsiteY23" fmla="*/ 575834 h 1838576"/>
              <a:gd name="connsiteX24" fmla="*/ 87086 w 2540000"/>
              <a:gd name="connsiteY24" fmla="*/ 604862 h 1838576"/>
              <a:gd name="connsiteX25" fmla="*/ 58057 w 2540000"/>
              <a:gd name="connsiteY25" fmla="*/ 662919 h 1838576"/>
              <a:gd name="connsiteX26" fmla="*/ 14514 w 2540000"/>
              <a:gd name="connsiteY26" fmla="*/ 706462 h 1838576"/>
              <a:gd name="connsiteX27" fmla="*/ 0 w 2540000"/>
              <a:gd name="connsiteY27" fmla="*/ 764519 h 1838576"/>
              <a:gd name="connsiteX28" fmla="*/ 29029 w 2540000"/>
              <a:gd name="connsiteY28" fmla="*/ 1243491 h 1838576"/>
              <a:gd name="connsiteX29" fmla="*/ 43543 w 2540000"/>
              <a:gd name="connsiteY29" fmla="*/ 1301548 h 1838576"/>
              <a:gd name="connsiteX30" fmla="*/ 116114 w 2540000"/>
              <a:gd name="connsiteY30" fmla="*/ 1388634 h 1838576"/>
              <a:gd name="connsiteX31" fmla="*/ 130629 w 2540000"/>
              <a:gd name="connsiteY31" fmla="*/ 1461205 h 1838576"/>
              <a:gd name="connsiteX32" fmla="*/ 145143 w 2540000"/>
              <a:gd name="connsiteY32" fmla="*/ 1504748 h 1838576"/>
              <a:gd name="connsiteX33" fmla="*/ 159657 w 2540000"/>
              <a:gd name="connsiteY33" fmla="*/ 1591834 h 1838576"/>
              <a:gd name="connsiteX34" fmla="*/ 174172 w 2540000"/>
              <a:gd name="connsiteY34" fmla="*/ 1591834 h 1838576"/>
              <a:gd name="connsiteX35" fmla="*/ 130629 w 2540000"/>
              <a:gd name="connsiteY35" fmla="*/ 1548291 h 183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540000" h="1838576">
                <a:moveTo>
                  <a:pt x="130629" y="1548291"/>
                </a:moveTo>
                <a:lnTo>
                  <a:pt x="783772" y="1838576"/>
                </a:lnTo>
                <a:lnTo>
                  <a:pt x="1582057" y="1736976"/>
                </a:lnTo>
                <a:lnTo>
                  <a:pt x="2394857" y="1533776"/>
                </a:lnTo>
                <a:lnTo>
                  <a:pt x="2394857" y="1533776"/>
                </a:lnTo>
                <a:cubicBezTo>
                  <a:pt x="2420960" y="1492012"/>
                  <a:pt x="2474482" y="1414544"/>
                  <a:pt x="2496457" y="1359605"/>
                </a:cubicBezTo>
                <a:cubicBezTo>
                  <a:pt x="2529316" y="1277456"/>
                  <a:pt x="2525722" y="1271102"/>
                  <a:pt x="2540000" y="1185434"/>
                </a:cubicBezTo>
                <a:cubicBezTo>
                  <a:pt x="2534399" y="1034203"/>
                  <a:pt x="2536390" y="828136"/>
                  <a:pt x="2510972" y="662919"/>
                </a:cubicBezTo>
                <a:cubicBezTo>
                  <a:pt x="2507939" y="643203"/>
                  <a:pt x="2500025" y="624488"/>
                  <a:pt x="2496457" y="604862"/>
                </a:cubicBezTo>
                <a:cubicBezTo>
                  <a:pt x="2469771" y="458090"/>
                  <a:pt x="2497237" y="549145"/>
                  <a:pt x="2467429" y="459719"/>
                </a:cubicBezTo>
                <a:cubicBezTo>
                  <a:pt x="2462591" y="358119"/>
                  <a:pt x="2470342" y="255130"/>
                  <a:pt x="2452914" y="154919"/>
                </a:cubicBezTo>
                <a:cubicBezTo>
                  <a:pt x="2449925" y="137733"/>
                  <a:pt x="2424517" y="134545"/>
                  <a:pt x="2409372" y="125891"/>
                </a:cubicBezTo>
                <a:cubicBezTo>
                  <a:pt x="2390586" y="115156"/>
                  <a:pt x="2370100" y="107597"/>
                  <a:pt x="2351314" y="96862"/>
                </a:cubicBezTo>
                <a:cubicBezTo>
                  <a:pt x="2317721" y="77666"/>
                  <a:pt x="2288702" y="48552"/>
                  <a:pt x="2249714" y="38805"/>
                </a:cubicBezTo>
                <a:cubicBezTo>
                  <a:pt x="2211873" y="29345"/>
                  <a:pt x="2172305" y="29129"/>
                  <a:pt x="2133600" y="24291"/>
                </a:cubicBezTo>
                <a:cubicBezTo>
                  <a:pt x="1973468" y="-15744"/>
                  <a:pt x="2062076" y="560"/>
                  <a:pt x="1741714" y="24291"/>
                </a:cubicBezTo>
                <a:cubicBezTo>
                  <a:pt x="1721821" y="25765"/>
                  <a:pt x="1703130" y="34478"/>
                  <a:pt x="1683657" y="38805"/>
                </a:cubicBezTo>
                <a:cubicBezTo>
                  <a:pt x="1659575" y="44156"/>
                  <a:pt x="1611086" y="53319"/>
                  <a:pt x="1611086" y="53319"/>
                </a:cubicBezTo>
                <a:lnTo>
                  <a:pt x="1146629" y="67834"/>
                </a:lnTo>
                <a:lnTo>
                  <a:pt x="696686" y="329091"/>
                </a:lnTo>
                <a:cubicBezTo>
                  <a:pt x="687010" y="372634"/>
                  <a:pt x="695521" y="424888"/>
                  <a:pt x="667657" y="459719"/>
                </a:cubicBezTo>
                <a:cubicBezTo>
                  <a:pt x="649273" y="482699"/>
                  <a:pt x="609936" y="472276"/>
                  <a:pt x="580572" y="474234"/>
                </a:cubicBezTo>
                <a:cubicBezTo>
                  <a:pt x="464614" y="481965"/>
                  <a:pt x="348343" y="483910"/>
                  <a:pt x="232229" y="488748"/>
                </a:cubicBezTo>
                <a:cubicBezTo>
                  <a:pt x="218591" y="529661"/>
                  <a:pt x="218648" y="551125"/>
                  <a:pt x="174172" y="575834"/>
                </a:cubicBezTo>
                <a:cubicBezTo>
                  <a:pt x="147424" y="590694"/>
                  <a:pt x="87086" y="604862"/>
                  <a:pt x="87086" y="604862"/>
                </a:cubicBezTo>
                <a:cubicBezTo>
                  <a:pt x="77410" y="624214"/>
                  <a:pt x="70633" y="645313"/>
                  <a:pt x="58057" y="662919"/>
                </a:cubicBezTo>
                <a:cubicBezTo>
                  <a:pt x="46126" y="679622"/>
                  <a:pt x="24698" y="688640"/>
                  <a:pt x="14514" y="706462"/>
                </a:cubicBezTo>
                <a:cubicBezTo>
                  <a:pt x="4617" y="723782"/>
                  <a:pt x="4838" y="745167"/>
                  <a:pt x="0" y="764519"/>
                </a:cubicBezTo>
                <a:cubicBezTo>
                  <a:pt x="7129" y="949876"/>
                  <a:pt x="-925" y="1078745"/>
                  <a:pt x="29029" y="1243491"/>
                </a:cubicBezTo>
                <a:cubicBezTo>
                  <a:pt x="32597" y="1263117"/>
                  <a:pt x="35685" y="1283213"/>
                  <a:pt x="43543" y="1301548"/>
                </a:cubicBezTo>
                <a:cubicBezTo>
                  <a:pt x="58698" y="1336909"/>
                  <a:pt x="89960" y="1362480"/>
                  <a:pt x="116114" y="1388634"/>
                </a:cubicBezTo>
                <a:cubicBezTo>
                  <a:pt x="120952" y="1412824"/>
                  <a:pt x="124646" y="1437272"/>
                  <a:pt x="130629" y="1461205"/>
                </a:cubicBezTo>
                <a:cubicBezTo>
                  <a:pt x="134340" y="1476048"/>
                  <a:pt x="141824" y="1489813"/>
                  <a:pt x="145143" y="1504748"/>
                </a:cubicBezTo>
                <a:cubicBezTo>
                  <a:pt x="151527" y="1533476"/>
                  <a:pt x="150351" y="1563915"/>
                  <a:pt x="159657" y="1591834"/>
                </a:cubicBezTo>
                <a:cubicBezTo>
                  <a:pt x="161187" y="1596424"/>
                  <a:pt x="169334" y="1591834"/>
                  <a:pt x="174172" y="1591834"/>
                </a:cubicBezTo>
                <a:lnTo>
                  <a:pt x="130629" y="1548291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81163"/>
            <a:ext cx="230505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6" t="57202" r="56229" b="34967"/>
          <a:stretch>
            <a:fillRect/>
          </a:stretch>
        </p:blipFill>
        <p:spPr bwMode="auto">
          <a:xfrm>
            <a:off x="5003800" y="4078288"/>
            <a:ext cx="6683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6" t="57202" r="56229" b="34967"/>
          <a:stretch>
            <a:fillRect/>
          </a:stretch>
        </p:blipFill>
        <p:spPr bwMode="auto">
          <a:xfrm>
            <a:off x="5802313" y="4143375"/>
            <a:ext cx="668337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6" t="57202" r="56229" b="34967"/>
          <a:stretch>
            <a:fillRect/>
          </a:stretch>
        </p:blipFill>
        <p:spPr bwMode="auto">
          <a:xfrm>
            <a:off x="6524625" y="4143375"/>
            <a:ext cx="66833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63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4" b="18443"/>
          <a:stretch>
            <a:fillRect/>
          </a:stretch>
        </p:blipFill>
        <p:spPr>
          <a:xfrm>
            <a:off x="992188" y="0"/>
            <a:ext cx="715962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2-4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1996406" y="2865421"/>
            <a:ext cx="5359950" cy="14465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قراءة العددين 4 و 5 و كتابتهما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565400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565400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2565400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565400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565400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2565400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7" name="Picture 7" descr="C:\Users\SOLIMAN\Desktop\Pictur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4037013"/>
            <a:ext cx="65881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7" descr="C:\Users\SOLIMAN\Desktop\Pictur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4037013"/>
            <a:ext cx="65881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7" descr="C:\Users\SOLIMAN\Desktop\Pictur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4297363"/>
            <a:ext cx="65881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7" descr="C:\Users\SOLIMAN\Desktop\Pictur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4276725"/>
            <a:ext cx="5969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10" descr="C:\Users\SOLIMAN\Desktop\Picture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098925"/>
            <a:ext cx="6985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Picture 10" descr="C:\Users\SOLIMAN\Desktop\Picture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4008438"/>
            <a:ext cx="6985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Picture 10" descr="C:\Users\SOLIMAN\Desktop\Picture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4019550"/>
            <a:ext cx="6985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4" name="Picture 10" descr="C:\Users\SOLIMAN\Desktop\Picture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4441825"/>
            <a:ext cx="69691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5" name="Picture 10" descr="C:\Users\SOLIMAN\Desktop\Picture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4457700"/>
            <a:ext cx="6985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6021388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6021388"/>
            <a:ext cx="11953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21388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6021388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007100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021388"/>
            <a:ext cx="1195388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70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1" b="18141"/>
          <a:stretch>
            <a:fillRect/>
          </a:stretch>
        </p:blipFill>
        <p:spPr>
          <a:xfrm>
            <a:off x="835025" y="0"/>
            <a:ext cx="747395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5656" y="908720"/>
            <a:ext cx="5020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ar-EG" dirty="0">
              <a:solidFill>
                <a:srgbClr val="2F2B2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5661248"/>
            <a:ext cx="5020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ar-EG" dirty="0">
              <a:solidFill>
                <a:srgbClr val="2F2B2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69183" y="3307631"/>
            <a:ext cx="5020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ar-EG" dirty="0">
              <a:solidFill>
                <a:srgbClr val="2F2B2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908720"/>
            <a:ext cx="5020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ar-EG" dirty="0">
              <a:solidFill>
                <a:srgbClr val="2F2B2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5655" y="3307631"/>
            <a:ext cx="5020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ar-EG" dirty="0">
              <a:solidFill>
                <a:srgbClr val="2F2B2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5656" y="5661248"/>
            <a:ext cx="5020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ar-EG" dirty="0">
              <a:solidFill>
                <a:srgbClr val="2F2B20"/>
              </a:solidFill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484438" y="606425"/>
            <a:ext cx="1366837" cy="1309688"/>
            <a:chOff x="2483768" y="606996"/>
            <a:chExt cx="1368152" cy="1309836"/>
          </a:xfrm>
        </p:grpSpPr>
        <p:sp>
          <p:nvSpPr>
            <p:cNvPr id="7" name="Rounded Rectangle 6"/>
            <p:cNvSpPr/>
            <p:nvPr/>
          </p:nvSpPr>
          <p:spPr>
            <a:xfrm>
              <a:off x="2483768" y="908655"/>
              <a:ext cx="1368152" cy="1008177"/>
            </a:xfrm>
            <a:prstGeom prst="roundRect">
              <a:avLst/>
            </a:prstGeom>
            <a:solidFill>
              <a:srgbClr val="FF0000">
                <a:alpha val="4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699876" y="606996"/>
              <a:ext cx="1007443" cy="446138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5508625" y="2933700"/>
            <a:ext cx="1366838" cy="1309688"/>
            <a:chOff x="2483768" y="606996"/>
            <a:chExt cx="1368152" cy="1309836"/>
          </a:xfrm>
        </p:grpSpPr>
        <p:sp>
          <p:nvSpPr>
            <p:cNvPr id="18" name="Rounded Rectangle 17"/>
            <p:cNvSpPr/>
            <p:nvPr/>
          </p:nvSpPr>
          <p:spPr>
            <a:xfrm>
              <a:off x="2483768" y="908655"/>
              <a:ext cx="1368152" cy="1008177"/>
            </a:xfrm>
            <a:prstGeom prst="roundRect">
              <a:avLst/>
            </a:prstGeom>
            <a:solidFill>
              <a:srgbClr val="FF0000">
                <a:alpha val="4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699876" y="606996"/>
              <a:ext cx="1007443" cy="446138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508625" y="5391150"/>
            <a:ext cx="1366838" cy="1309688"/>
            <a:chOff x="2483768" y="606996"/>
            <a:chExt cx="1368152" cy="1309836"/>
          </a:xfrm>
        </p:grpSpPr>
        <p:sp>
          <p:nvSpPr>
            <p:cNvPr id="21" name="Rounded Rectangle 20"/>
            <p:cNvSpPr/>
            <p:nvPr/>
          </p:nvSpPr>
          <p:spPr>
            <a:xfrm>
              <a:off x="2483768" y="908655"/>
              <a:ext cx="1368152" cy="1008177"/>
            </a:xfrm>
            <a:prstGeom prst="roundRect">
              <a:avLst/>
            </a:prstGeom>
            <a:solidFill>
              <a:srgbClr val="FF0000">
                <a:alpha val="4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699876" y="606996"/>
              <a:ext cx="1007443" cy="446138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276225" y="404813"/>
            <a:ext cx="792163" cy="404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dirty="0">
                <a:solidFill>
                  <a:srgbClr val="FFFFFF"/>
                </a:solidFill>
              </a:rPr>
              <a:t>2-6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1996406" y="3203975"/>
            <a:ext cx="5359950" cy="769441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4400" b="1" dirty="0">
                <a:ln w="12700">
                  <a:solidFill>
                    <a:srgbClr val="675E47">
                      <a:satMod val="155000"/>
                    </a:srgbClr>
                  </a:solidFill>
                  <a:prstDash val="solid"/>
                </a:ln>
                <a:solidFill>
                  <a:srgbClr val="DFDCB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قراءة العدد صفر و كتابته</a:t>
            </a:r>
          </a:p>
        </p:txBody>
      </p:sp>
    </p:spTree>
    <p:extLst>
      <p:ext uri="{BB962C8B-B14F-4D97-AF65-F5344CB8AC3E}">
        <p14:creationId xmlns:p14="http://schemas.microsoft.com/office/powerpoint/2010/main" val="37469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عرض على الشاشة (3:4)‏</PresentationFormat>
  <Paragraphs>18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2_Adjacency</vt:lpstr>
      <vt:lpstr>الفصل الثانى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الثانى</dc:title>
  <dc:creator>Hossam</dc:creator>
  <cp:lastModifiedBy>Hossam</cp:lastModifiedBy>
  <cp:revision>1</cp:revision>
  <dcterms:created xsi:type="dcterms:W3CDTF">2016-12-15T06:08:21Z</dcterms:created>
  <dcterms:modified xsi:type="dcterms:W3CDTF">2016-12-15T06:09:07Z</dcterms:modified>
</cp:coreProperties>
</file>