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D08-9704-45C2-8E7B-3C7AB9188E33}" type="datetimeFigureOut">
              <a:rPr lang="ar-SA" smtClean="0"/>
              <a:t>04/06/38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C400-FC4C-4B32-B601-9BFBBA3384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5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5D08-9704-45C2-8E7B-3C7AB9188E33}" type="datetimeFigureOut">
              <a:rPr lang="ar-SA" smtClean="0"/>
              <a:t>04/06/38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C400-FC4C-4B32-B601-9BFBBA3384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4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294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2017-03-02T06:19:54Z</dcterms:created>
  <dcterms:modified xsi:type="dcterms:W3CDTF">2017-03-02T06:19:54Z</dcterms:modified>
</cp:coreProperties>
</file>